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5" r:id="rId2"/>
    <p:sldMasterId id="2147483665" r:id="rId3"/>
    <p:sldMasterId id="2147483671" r:id="rId4"/>
    <p:sldMasterId id="2147483673" r:id="rId5"/>
    <p:sldMasterId id="2147483679" r:id="rId6"/>
    <p:sldMasterId id="2147483681" r:id="rId7"/>
    <p:sldMasterId id="2147483687" r:id="rId8"/>
    <p:sldMasterId id="2147483689" r:id="rId9"/>
    <p:sldMasterId id="2147483691" r:id="rId10"/>
    <p:sldMasterId id="2147483693" r:id="rId11"/>
    <p:sldMasterId id="2147483694" r:id="rId12"/>
    <p:sldMasterId id="2147483706" r:id="rId13"/>
    <p:sldMasterId id="2147483708" r:id="rId14"/>
    <p:sldMasterId id="2147483712" r:id="rId15"/>
    <p:sldMasterId id="2147483716" r:id="rId16"/>
    <p:sldMasterId id="2147483718" r:id="rId17"/>
    <p:sldMasterId id="2147483720" r:id="rId18"/>
    <p:sldMasterId id="2147483722" r:id="rId19"/>
    <p:sldMasterId id="2147483724" r:id="rId20"/>
  </p:sldMasterIdLst>
  <p:notesMasterIdLst>
    <p:notesMasterId r:id="rId251"/>
  </p:notesMasterIdLst>
  <p:handoutMasterIdLst>
    <p:handoutMasterId r:id="rId252"/>
  </p:handoutMasterIdLst>
  <p:sldIdLst>
    <p:sldId id="323"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7" r:id="rId37"/>
    <p:sldId id="548" r:id="rId38"/>
    <p:sldId id="549" r:id="rId39"/>
    <p:sldId id="550" r:id="rId40"/>
    <p:sldId id="551" r:id="rId41"/>
    <p:sldId id="552" r:id="rId42"/>
    <p:sldId id="554" r:id="rId43"/>
    <p:sldId id="555" r:id="rId44"/>
    <p:sldId id="556" r:id="rId45"/>
    <p:sldId id="557" r:id="rId46"/>
    <p:sldId id="558" r:id="rId47"/>
    <p:sldId id="559" r:id="rId48"/>
    <p:sldId id="560" r:id="rId49"/>
    <p:sldId id="326" r:id="rId50"/>
    <p:sldId id="561" r:id="rId51"/>
    <p:sldId id="562" r:id="rId52"/>
    <p:sldId id="513"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327" r:id="rId70"/>
    <p:sldId id="328" r:id="rId71"/>
    <p:sldId id="329" r:id="rId72"/>
    <p:sldId id="470" r:id="rId73"/>
    <p:sldId id="330" r:id="rId74"/>
    <p:sldId id="471" r:id="rId75"/>
    <p:sldId id="331" r:id="rId76"/>
    <p:sldId id="472" r:id="rId77"/>
    <p:sldId id="332" r:id="rId78"/>
    <p:sldId id="473" r:id="rId79"/>
    <p:sldId id="333" r:id="rId80"/>
    <p:sldId id="334" r:id="rId81"/>
    <p:sldId id="335" r:id="rId82"/>
    <p:sldId id="336" r:id="rId83"/>
    <p:sldId id="474" r:id="rId84"/>
    <p:sldId id="337" r:id="rId85"/>
    <p:sldId id="338" r:id="rId86"/>
    <p:sldId id="339" r:id="rId87"/>
    <p:sldId id="475" r:id="rId88"/>
    <p:sldId id="340" r:id="rId89"/>
    <p:sldId id="341" r:id="rId90"/>
    <p:sldId id="342" r:id="rId91"/>
    <p:sldId id="343" r:id="rId92"/>
    <p:sldId id="344" r:id="rId93"/>
    <p:sldId id="476" r:id="rId94"/>
    <p:sldId id="345" r:id="rId95"/>
    <p:sldId id="346" r:id="rId96"/>
    <p:sldId id="477" r:id="rId97"/>
    <p:sldId id="347" r:id="rId98"/>
    <p:sldId id="348" r:id="rId99"/>
    <p:sldId id="349" r:id="rId100"/>
    <p:sldId id="478" r:id="rId101"/>
    <p:sldId id="350" r:id="rId102"/>
    <p:sldId id="479" r:id="rId103"/>
    <p:sldId id="351" r:id="rId104"/>
    <p:sldId id="352" r:id="rId105"/>
    <p:sldId id="480" r:id="rId106"/>
    <p:sldId id="441" r:id="rId107"/>
    <p:sldId id="443" r:id="rId108"/>
    <p:sldId id="444" r:id="rId109"/>
    <p:sldId id="353" r:id="rId110"/>
    <p:sldId id="354" r:id="rId111"/>
    <p:sldId id="445" r:id="rId112"/>
    <p:sldId id="446" r:id="rId113"/>
    <p:sldId id="447" r:id="rId114"/>
    <p:sldId id="355" r:id="rId115"/>
    <p:sldId id="356" r:id="rId116"/>
    <p:sldId id="481" r:id="rId117"/>
    <p:sldId id="448" r:id="rId118"/>
    <p:sldId id="449" r:id="rId119"/>
    <p:sldId id="357" r:id="rId120"/>
    <p:sldId id="564" r:id="rId121"/>
    <p:sldId id="358" r:id="rId122"/>
    <p:sldId id="482" r:id="rId123"/>
    <p:sldId id="359" r:id="rId124"/>
    <p:sldId id="360" r:id="rId125"/>
    <p:sldId id="361" r:id="rId126"/>
    <p:sldId id="362" r:id="rId127"/>
    <p:sldId id="483" r:id="rId128"/>
    <p:sldId id="363" r:id="rId129"/>
    <p:sldId id="364" r:id="rId130"/>
    <p:sldId id="365" r:id="rId131"/>
    <p:sldId id="484" r:id="rId132"/>
    <p:sldId id="366" r:id="rId133"/>
    <p:sldId id="485" r:id="rId134"/>
    <p:sldId id="367" r:id="rId135"/>
    <p:sldId id="368" r:id="rId136"/>
    <p:sldId id="369" r:id="rId137"/>
    <p:sldId id="370" r:id="rId138"/>
    <p:sldId id="371" r:id="rId139"/>
    <p:sldId id="372" r:id="rId140"/>
    <p:sldId id="373" r:id="rId141"/>
    <p:sldId id="374" r:id="rId142"/>
    <p:sldId id="375" r:id="rId143"/>
    <p:sldId id="376" r:id="rId144"/>
    <p:sldId id="377" r:id="rId145"/>
    <p:sldId id="450" r:id="rId146"/>
    <p:sldId id="452" r:id="rId147"/>
    <p:sldId id="437" r:id="rId148"/>
    <p:sldId id="438" r:id="rId149"/>
    <p:sldId id="486" r:id="rId150"/>
    <p:sldId id="439" r:id="rId151"/>
    <p:sldId id="440" r:id="rId152"/>
    <p:sldId id="378" r:id="rId153"/>
    <p:sldId id="487" r:id="rId154"/>
    <p:sldId id="453" r:id="rId155"/>
    <p:sldId id="379" r:id="rId156"/>
    <p:sldId id="488" r:id="rId157"/>
    <p:sldId id="380" r:id="rId158"/>
    <p:sldId id="454" r:id="rId159"/>
    <p:sldId id="381" r:id="rId160"/>
    <p:sldId id="489" r:id="rId161"/>
    <p:sldId id="382" r:id="rId162"/>
    <p:sldId id="490" r:id="rId163"/>
    <p:sldId id="383" r:id="rId164"/>
    <p:sldId id="384" r:id="rId165"/>
    <p:sldId id="385" r:id="rId166"/>
    <p:sldId id="491" r:id="rId167"/>
    <p:sldId id="322" r:id="rId168"/>
    <p:sldId id="492" r:id="rId169"/>
    <p:sldId id="456" r:id="rId170"/>
    <p:sldId id="386" r:id="rId171"/>
    <p:sldId id="512" r:id="rId172"/>
    <p:sldId id="455" r:id="rId173"/>
    <p:sldId id="387" r:id="rId174"/>
    <p:sldId id="493" r:id="rId175"/>
    <p:sldId id="388" r:id="rId176"/>
    <p:sldId id="494" r:id="rId177"/>
    <p:sldId id="457" r:id="rId178"/>
    <p:sldId id="458" r:id="rId179"/>
    <p:sldId id="389" r:id="rId180"/>
    <p:sldId id="390" r:id="rId181"/>
    <p:sldId id="391" r:id="rId182"/>
    <p:sldId id="392" r:id="rId183"/>
    <p:sldId id="495" r:id="rId184"/>
    <p:sldId id="393" r:id="rId185"/>
    <p:sldId id="496" r:id="rId186"/>
    <p:sldId id="394" r:id="rId187"/>
    <p:sldId id="401" r:id="rId188"/>
    <p:sldId id="402" r:id="rId189"/>
    <p:sldId id="403" r:id="rId190"/>
    <p:sldId id="497" r:id="rId191"/>
    <p:sldId id="395" r:id="rId192"/>
    <p:sldId id="396" r:id="rId193"/>
    <p:sldId id="459" r:id="rId194"/>
    <p:sldId id="397" r:id="rId195"/>
    <p:sldId id="460" r:id="rId196"/>
    <p:sldId id="398" r:id="rId197"/>
    <p:sldId id="399" r:id="rId198"/>
    <p:sldId id="498" r:id="rId199"/>
    <p:sldId id="461" r:id="rId200"/>
    <p:sldId id="462" r:id="rId201"/>
    <p:sldId id="400" r:id="rId202"/>
    <p:sldId id="404" r:id="rId203"/>
    <p:sldId id="405" r:id="rId204"/>
    <p:sldId id="406" r:id="rId205"/>
    <p:sldId id="499" r:id="rId206"/>
    <p:sldId id="407" r:id="rId207"/>
    <p:sldId id="500" r:id="rId208"/>
    <p:sldId id="408" r:id="rId209"/>
    <p:sldId id="409" r:id="rId210"/>
    <p:sldId id="501" r:id="rId211"/>
    <p:sldId id="410" r:id="rId212"/>
    <p:sldId id="463" r:id="rId213"/>
    <p:sldId id="411" r:id="rId214"/>
    <p:sldId id="412" r:id="rId215"/>
    <p:sldId id="464" r:id="rId216"/>
    <p:sldId id="413" r:id="rId217"/>
    <p:sldId id="502" r:id="rId218"/>
    <p:sldId id="465" r:id="rId219"/>
    <p:sldId id="414" r:id="rId220"/>
    <p:sldId id="415" r:id="rId221"/>
    <p:sldId id="503" r:id="rId222"/>
    <p:sldId id="416" r:id="rId223"/>
    <p:sldId id="466" r:id="rId224"/>
    <p:sldId id="417" r:id="rId225"/>
    <p:sldId id="504" r:id="rId226"/>
    <p:sldId id="418" r:id="rId227"/>
    <p:sldId id="419" r:id="rId228"/>
    <p:sldId id="505" r:id="rId229"/>
    <p:sldId id="420" r:id="rId230"/>
    <p:sldId id="421" r:id="rId231"/>
    <p:sldId id="506" r:id="rId232"/>
    <p:sldId id="422" r:id="rId233"/>
    <p:sldId id="423" r:id="rId234"/>
    <p:sldId id="424" r:id="rId235"/>
    <p:sldId id="467" r:id="rId236"/>
    <p:sldId id="425" r:id="rId237"/>
    <p:sldId id="507" r:id="rId238"/>
    <p:sldId id="426" r:id="rId239"/>
    <p:sldId id="468" r:id="rId240"/>
    <p:sldId id="427" r:id="rId241"/>
    <p:sldId id="508" r:id="rId242"/>
    <p:sldId id="428" r:id="rId243"/>
    <p:sldId id="429" r:id="rId244"/>
    <p:sldId id="509" r:id="rId245"/>
    <p:sldId id="469" r:id="rId246"/>
    <p:sldId id="430" r:id="rId247"/>
    <p:sldId id="510" r:id="rId248"/>
    <p:sldId id="431" r:id="rId249"/>
    <p:sldId id="511" r:id="rId250"/>
  </p:sldIdLst>
  <p:sldSz cx="9144000" cy="6858000" type="screen4x3"/>
  <p:notesSz cx="6858000" cy="9144000"/>
  <p:defaultTextStyle>
    <a:defPPr>
      <a:defRPr lang="zh-TW"/>
    </a:defPPr>
    <a:lvl1pPr algn="l" rtl="0" fontAlgn="base">
      <a:spcBef>
        <a:spcPct val="0"/>
      </a:spcBef>
      <a:spcAft>
        <a:spcPct val="0"/>
      </a:spcAft>
      <a:defRPr kumimoji="1" sz="2400" b="1" kern="1200">
        <a:solidFill>
          <a:schemeClr val="tx1"/>
        </a:solidFill>
        <a:latin typeface="Tahoma" pitchFamily="34" charset="0"/>
        <a:ea typeface="新細明體" pitchFamily="18" charset="-120"/>
        <a:cs typeface="+mn-cs"/>
      </a:defRPr>
    </a:lvl1pPr>
    <a:lvl2pPr marL="457200" algn="l" rtl="0" fontAlgn="base">
      <a:spcBef>
        <a:spcPct val="0"/>
      </a:spcBef>
      <a:spcAft>
        <a:spcPct val="0"/>
      </a:spcAft>
      <a:defRPr kumimoji="1" sz="2400" b="1" kern="1200">
        <a:solidFill>
          <a:schemeClr val="tx1"/>
        </a:solidFill>
        <a:latin typeface="Tahoma" pitchFamily="34" charset="0"/>
        <a:ea typeface="新細明體" pitchFamily="18" charset="-120"/>
        <a:cs typeface="+mn-cs"/>
      </a:defRPr>
    </a:lvl2pPr>
    <a:lvl3pPr marL="914400" algn="l" rtl="0" fontAlgn="base">
      <a:spcBef>
        <a:spcPct val="0"/>
      </a:spcBef>
      <a:spcAft>
        <a:spcPct val="0"/>
      </a:spcAft>
      <a:defRPr kumimoji="1" sz="2400" b="1" kern="1200">
        <a:solidFill>
          <a:schemeClr val="tx1"/>
        </a:solidFill>
        <a:latin typeface="Tahoma" pitchFamily="34" charset="0"/>
        <a:ea typeface="新細明體" pitchFamily="18" charset="-120"/>
        <a:cs typeface="+mn-cs"/>
      </a:defRPr>
    </a:lvl3pPr>
    <a:lvl4pPr marL="1371600" algn="l" rtl="0" fontAlgn="base">
      <a:spcBef>
        <a:spcPct val="0"/>
      </a:spcBef>
      <a:spcAft>
        <a:spcPct val="0"/>
      </a:spcAft>
      <a:defRPr kumimoji="1" sz="2400" b="1" kern="1200">
        <a:solidFill>
          <a:schemeClr val="tx1"/>
        </a:solidFill>
        <a:latin typeface="Tahoma" pitchFamily="34" charset="0"/>
        <a:ea typeface="新細明體" pitchFamily="18" charset="-120"/>
        <a:cs typeface="+mn-cs"/>
      </a:defRPr>
    </a:lvl4pPr>
    <a:lvl5pPr marL="1828800" algn="l" rtl="0" fontAlgn="base">
      <a:spcBef>
        <a:spcPct val="0"/>
      </a:spcBef>
      <a:spcAft>
        <a:spcPct val="0"/>
      </a:spcAft>
      <a:defRPr kumimoji="1" sz="2400" b="1" kern="1200">
        <a:solidFill>
          <a:schemeClr val="tx1"/>
        </a:solidFill>
        <a:latin typeface="Tahoma" pitchFamily="34" charset="0"/>
        <a:ea typeface="新細明體" pitchFamily="18" charset="-120"/>
        <a:cs typeface="+mn-cs"/>
      </a:defRPr>
    </a:lvl5pPr>
    <a:lvl6pPr marL="2286000" algn="l" defTabSz="914400" rtl="0" eaLnBrk="1" latinLnBrk="0" hangingPunct="1">
      <a:defRPr kumimoji="1" sz="2400" b="1" kern="1200">
        <a:solidFill>
          <a:schemeClr val="tx1"/>
        </a:solidFill>
        <a:latin typeface="Tahoma" pitchFamily="34" charset="0"/>
        <a:ea typeface="新細明體" pitchFamily="18" charset="-120"/>
        <a:cs typeface="+mn-cs"/>
      </a:defRPr>
    </a:lvl6pPr>
    <a:lvl7pPr marL="2743200" algn="l" defTabSz="914400" rtl="0" eaLnBrk="1" latinLnBrk="0" hangingPunct="1">
      <a:defRPr kumimoji="1" sz="2400" b="1" kern="1200">
        <a:solidFill>
          <a:schemeClr val="tx1"/>
        </a:solidFill>
        <a:latin typeface="Tahoma" pitchFamily="34" charset="0"/>
        <a:ea typeface="新細明體" pitchFamily="18" charset="-120"/>
        <a:cs typeface="+mn-cs"/>
      </a:defRPr>
    </a:lvl7pPr>
    <a:lvl8pPr marL="3200400" algn="l" defTabSz="914400" rtl="0" eaLnBrk="1" latinLnBrk="0" hangingPunct="1">
      <a:defRPr kumimoji="1" sz="2400" b="1" kern="1200">
        <a:solidFill>
          <a:schemeClr val="tx1"/>
        </a:solidFill>
        <a:latin typeface="Tahoma" pitchFamily="34" charset="0"/>
        <a:ea typeface="新細明體" pitchFamily="18" charset="-120"/>
        <a:cs typeface="+mn-cs"/>
      </a:defRPr>
    </a:lvl8pPr>
    <a:lvl9pPr marL="3657600" algn="l" defTabSz="914400" rtl="0" eaLnBrk="1" latinLnBrk="0" hangingPunct="1">
      <a:defRPr kumimoji="1" sz="2400" b="1" kern="1200">
        <a:solidFill>
          <a:schemeClr val="tx1"/>
        </a:solidFill>
        <a:latin typeface="Tahoma"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00"/>
    <a:srgbClr val="FF0000"/>
    <a:srgbClr val="FFCC00"/>
    <a:srgbClr val="FF6600"/>
    <a:srgbClr val="FF99FF"/>
    <a:srgbClr val="DDDDDD"/>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53" autoAdjust="0"/>
    <p:restoredTop sz="87307" autoAdjust="0"/>
  </p:normalViewPr>
  <p:slideViewPr>
    <p:cSldViewPr>
      <p:cViewPr varScale="1">
        <p:scale>
          <a:sx n="49" d="100"/>
          <a:sy n="49" d="100"/>
        </p:scale>
        <p:origin x="1059" y="45"/>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63" Type="http://schemas.openxmlformats.org/officeDocument/2006/relationships/slide" Target="slides/slide43.xml"/><Relationship Id="rId84" Type="http://schemas.openxmlformats.org/officeDocument/2006/relationships/slide" Target="slides/slide64.xml"/><Relationship Id="rId138" Type="http://schemas.openxmlformats.org/officeDocument/2006/relationships/slide" Target="slides/slide118.xml"/><Relationship Id="rId159" Type="http://schemas.openxmlformats.org/officeDocument/2006/relationships/slide" Target="slides/slide139.xml"/><Relationship Id="rId170" Type="http://schemas.openxmlformats.org/officeDocument/2006/relationships/slide" Target="slides/slide150.xml"/><Relationship Id="rId191" Type="http://schemas.openxmlformats.org/officeDocument/2006/relationships/slide" Target="slides/slide171.xml"/><Relationship Id="rId205" Type="http://schemas.openxmlformats.org/officeDocument/2006/relationships/slide" Target="slides/slide185.xml"/><Relationship Id="rId226" Type="http://schemas.openxmlformats.org/officeDocument/2006/relationships/slide" Target="slides/slide206.xml"/><Relationship Id="rId247" Type="http://schemas.openxmlformats.org/officeDocument/2006/relationships/slide" Target="slides/slide227.xml"/><Relationship Id="rId107" Type="http://schemas.openxmlformats.org/officeDocument/2006/relationships/slide" Target="slides/slide87.xml"/><Relationship Id="rId11" Type="http://schemas.openxmlformats.org/officeDocument/2006/relationships/slideMaster" Target="slideMasters/slideMaster11.xml"/><Relationship Id="rId32" Type="http://schemas.openxmlformats.org/officeDocument/2006/relationships/slide" Target="slides/slide12.xml"/><Relationship Id="rId53" Type="http://schemas.openxmlformats.org/officeDocument/2006/relationships/slide" Target="slides/slide33.xml"/><Relationship Id="rId74" Type="http://schemas.openxmlformats.org/officeDocument/2006/relationships/slide" Target="slides/slide54.xml"/><Relationship Id="rId128" Type="http://schemas.openxmlformats.org/officeDocument/2006/relationships/slide" Target="slides/slide108.xml"/><Relationship Id="rId149" Type="http://schemas.openxmlformats.org/officeDocument/2006/relationships/slide" Target="slides/slide129.xml"/><Relationship Id="rId5" Type="http://schemas.openxmlformats.org/officeDocument/2006/relationships/slideMaster" Target="slideMasters/slideMaster5.xml"/><Relationship Id="rId95" Type="http://schemas.openxmlformats.org/officeDocument/2006/relationships/slide" Target="slides/slide75.xml"/><Relationship Id="rId160" Type="http://schemas.openxmlformats.org/officeDocument/2006/relationships/slide" Target="slides/slide140.xml"/><Relationship Id="rId181" Type="http://schemas.openxmlformats.org/officeDocument/2006/relationships/slide" Target="slides/slide161.xml"/><Relationship Id="rId216" Type="http://schemas.openxmlformats.org/officeDocument/2006/relationships/slide" Target="slides/slide196.xml"/><Relationship Id="rId237" Type="http://schemas.openxmlformats.org/officeDocument/2006/relationships/slide" Target="slides/slide217.xml"/><Relationship Id="rId22" Type="http://schemas.openxmlformats.org/officeDocument/2006/relationships/slide" Target="slides/slide2.xml"/><Relationship Id="rId43" Type="http://schemas.openxmlformats.org/officeDocument/2006/relationships/slide" Target="slides/slide23.xml"/><Relationship Id="rId64" Type="http://schemas.openxmlformats.org/officeDocument/2006/relationships/slide" Target="slides/slide44.xml"/><Relationship Id="rId118" Type="http://schemas.openxmlformats.org/officeDocument/2006/relationships/slide" Target="slides/slide98.xml"/><Relationship Id="rId139" Type="http://schemas.openxmlformats.org/officeDocument/2006/relationships/slide" Target="slides/slide119.xml"/><Relationship Id="rId85" Type="http://schemas.openxmlformats.org/officeDocument/2006/relationships/slide" Target="slides/slide65.xml"/><Relationship Id="rId150" Type="http://schemas.openxmlformats.org/officeDocument/2006/relationships/slide" Target="slides/slide130.xml"/><Relationship Id="rId171" Type="http://schemas.openxmlformats.org/officeDocument/2006/relationships/slide" Target="slides/slide151.xml"/><Relationship Id="rId192" Type="http://schemas.openxmlformats.org/officeDocument/2006/relationships/slide" Target="slides/slide172.xml"/><Relationship Id="rId206" Type="http://schemas.openxmlformats.org/officeDocument/2006/relationships/slide" Target="slides/slide186.xml"/><Relationship Id="rId227" Type="http://schemas.openxmlformats.org/officeDocument/2006/relationships/slide" Target="slides/slide207.xml"/><Relationship Id="rId248" Type="http://schemas.openxmlformats.org/officeDocument/2006/relationships/slide" Target="slides/slide228.xml"/><Relationship Id="rId12" Type="http://schemas.openxmlformats.org/officeDocument/2006/relationships/slideMaster" Target="slideMasters/slideMaster12.xml"/><Relationship Id="rId33" Type="http://schemas.openxmlformats.org/officeDocument/2006/relationships/slide" Target="slides/slide13.xml"/><Relationship Id="rId108" Type="http://schemas.openxmlformats.org/officeDocument/2006/relationships/slide" Target="slides/slide88.xml"/><Relationship Id="rId129" Type="http://schemas.openxmlformats.org/officeDocument/2006/relationships/slide" Target="slides/slide109.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40" Type="http://schemas.openxmlformats.org/officeDocument/2006/relationships/slide" Target="slides/slide120.xml"/><Relationship Id="rId145" Type="http://schemas.openxmlformats.org/officeDocument/2006/relationships/slide" Target="slides/slide125.xml"/><Relationship Id="rId161" Type="http://schemas.openxmlformats.org/officeDocument/2006/relationships/slide" Target="slides/slide141.xml"/><Relationship Id="rId166" Type="http://schemas.openxmlformats.org/officeDocument/2006/relationships/slide" Target="slides/slide146.xml"/><Relationship Id="rId182" Type="http://schemas.openxmlformats.org/officeDocument/2006/relationships/slide" Target="slides/slide162.xml"/><Relationship Id="rId187" Type="http://schemas.openxmlformats.org/officeDocument/2006/relationships/slide" Target="slides/slide167.xml"/><Relationship Id="rId217" Type="http://schemas.openxmlformats.org/officeDocument/2006/relationships/slide" Target="slides/slide197.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92.xml"/><Relationship Id="rId233" Type="http://schemas.openxmlformats.org/officeDocument/2006/relationships/slide" Target="slides/slide213.xml"/><Relationship Id="rId238" Type="http://schemas.openxmlformats.org/officeDocument/2006/relationships/slide" Target="slides/slide218.xml"/><Relationship Id="rId254" Type="http://schemas.openxmlformats.org/officeDocument/2006/relationships/viewProps" Target="viewProps.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slide" Target="slides/slide99.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0" Type="http://schemas.openxmlformats.org/officeDocument/2006/relationships/slide" Target="slides/slide110.xml"/><Relationship Id="rId135" Type="http://schemas.openxmlformats.org/officeDocument/2006/relationships/slide" Target="slides/slide115.xml"/><Relationship Id="rId151" Type="http://schemas.openxmlformats.org/officeDocument/2006/relationships/slide" Target="slides/slide131.xml"/><Relationship Id="rId156" Type="http://schemas.openxmlformats.org/officeDocument/2006/relationships/slide" Target="slides/slide136.xml"/><Relationship Id="rId177" Type="http://schemas.openxmlformats.org/officeDocument/2006/relationships/slide" Target="slides/slide157.xml"/><Relationship Id="rId198" Type="http://schemas.openxmlformats.org/officeDocument/2006/relationships/slide" Target="slides/slide178.xml"/><Relationship Id="rId172" Type="http://schemas.openxmlformats.org/officeDocument/2006/relationships/slide" Target="slides/slide152.xml"/><Relationship Id="rId193" Type="http://schemas.openxmlformats.org/officeDocument/2006/relationships/slide" Target="slides/slide173.xml"/><Relationship Id="rId202" Type="http://schemas.openxmlformats.org/officeDocument/2006/relationships/slide" Target="slides/slide182.xml"/><Relationship Id="rId207" Type="http://schemas.openxmlformats.org/officeDocument/2006/relationships/slide" Target="slides/slide187.xml"/><Relationship Id="rId223" Type="http://schemas.openxmlformats.org/officeDocument/2006/relationships/slide" Target="slides/slide203.xml"/><Relationship Id="rId228" Type="http://schemas.openxmlformats.org/officeDocument/2006/relationships/slide" Target="slides/slide208.xml"/><Relationship Id="rId244" Type="http://schemas.openxmlformats.org/officeDocument/2006/relationships/slide" Target="slides/slide224.xml"/><Relationship Id="rId249" Type="http://schemas.openxmlformats.org/officeDocument/2006/relationships/slide" Target="slides/slide22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slide" Target="slides/slide100.xml"/><Relationship Id="rId125" Type="http://schemas.openxmlformats.org/officeDocument/2006/relationships/slide" Target="slides/slide105.xml"/><Relationship Id="rId141" Type="http://schemas.openxmlformats.org/officeDocument/2006/relationships/slide" Target="slides/slide121.xml"/><Relationship Id="rId146" Type="http://schemas.openxmlformats.org/officeDocument/2006/relationships/slide" Target="slides/slide126.xml"/><Relationship Id="rId167" Type="http://schemas.openxmlformats.org/officeDocument/2006/relationships/slide" Target="slides/slide147.xml"/><Relationship Id="rId188" Type="http://schemas.openxmlformats.org/officeDocument/2006/relationships/slide" Target="slides/slide168.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162" Type="http://schemas.openxmlformats.org/officeDocument/2006/relationships/slide" Target="slides/slide142.xml"/><Relationship Id="rId183" Type="http://schemas.openxmlformats.org/officeDocument/2006/relationships/slide" Target="slides/slide163.xml"/><Relationship Id="rId213" Type="http://schemas.openxmlformats.org/officeDocument/2006/relationships/slide" Target="slides/slide193.xml"/><Relationship Id="rId218" Type="http://schemas.openxmlformats.org/officeDocument/2006/relationships/slide" Target="slides/slide198.xml"/><Relationship Id="rId234" Type="http://schemas.openxmlformats.org/officeDocument/2006/relationships/slide" Target="slides/slide214.xml"/><Relationship Id="rId239" Type="http://schemas.openxmlformats.org/officeDocument/2006/relationships/slide" Target="slides/slide219.xml"/><Relationship Id="rId2" Type="http://schemas.openxmlformats.org/officeDocument/2006/relationships/slideMaster" Target="slideMasters/slideMaster2.xml"/><Relationship Id="rId29" Type="http://schemas.openxmlformats.org/officeDocument/2006/relationships/slide" Target="slides/slide9.xml"/><Relationship Id="rId250" Type="http://schemas.openxmlformats.org/officeDocument/2006/relationships/slide" Target="slides/slide230.xml"/><Relationship Id="rId255" Type="http://schemas.openxmlformats.org/officeDocument/2006/relationships/theme" Target="theme/theme1.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131" Type="http://schemas.openxmlformats.org/officeDocument/2006/relationships/slide" Target="slides/slide111.xml"/><Relationship Id="rId136" Type="http://schemas.openxmlformats.org/officeDocument/2006/relationships/slide" Target="slides/slide116.xml"/><Relationship Id="rId157" Type="http://schemas.openxmlformats.org/officeDocument/2006/relationships/slide" Target="slides/slide137.xml"/><Relationship Id="rId178" Type="http://schemas.openxmlformats.org/officeDocument/2006/relationships/slide" Target="slides/slide158.xml"/><Relationship Id="rId61" Type="http://schemas.openxmlformats.org/officeDocument/2006/relationships/slide" Target="slides/slide41.xml"/><Relationship Id="rId82" Type="http://schemas.openxmlformats.org/officeDocument/2006/relationships/slide" Target="slides/slide62.xml"/><Relationship Id="rId152" Type="http://schemas.openxmlformats.org/officeDocument/2006/relationships/slide" Target="slides/slide132.xml"/><Relationship Id="rId173" Type="http://schemas.openxmlformats.org/officeDocument/2006/relationships/slide" Target="slides/slide153.xml"/><Relationship Id="rId194" Type="http://schemas.openxmlformats.org/officeDocument/2006/relationships/slide" Target="slides/slide174.xml"/><Relationship Id="rId199" Type="http://schemas.openxmlformats.org/officeDocument/2006/relationships/slide" Target="slides/slide179.xml"/><Relationship Id="rId203" Type="http://schemas.openxmlformats.org/officeDocument/2006/relationships/slide" Target="slides/slide183.xml"/><Relationship Id="rId208" Type="http://schemas.openxmlformats.org/officeDocument/2006/relationships/slide" Target="slides/slide188.xml"/><Relationship Id="rId229" Type="http://schemas.openxmlformats.org/officeDocument/2006/relationships/slide" Target="slides/slide209.xml"/><Relationship Id="rId19" Type="http://schemas.openxmlformats.org/officeDocument/2006/relationships/slideMaster" Target="slideMasters/slideMaster19.xml"/><Relationship Id="rId224" Type="http://schemas.openxmlformats.org/officeDocument/2006/relationships/slide" Target="slides/slide204.xml"/><Relationship Id="rId240" Type="http://schemas.openxmlformats.org/officeDocument/2006/relationships/slide" Target="slides/slide220.xml"/><Relationship Id="rId245" Type="http://schemas.openxmlformats.org/officeDocument/2006/relationships/slide" Target="slides/slide225.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openxmlformats.org/officeDocument/2006/relationships/slide" Target="slides/slide106.xml"/><Relationship Id="rId147" Type="http://schemas.openxmlformats.org/officeDocument/2006/relationships/slide" Target="slides/slide127.xml"/><Relationship Id="rId168" Type="http://schemas.openxmlformats.org/officeDocument/2006/relationships/slide" Target="slides/slide148.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slide" Target="slides/slide101.xml"/><Relationship Id="rId142" Type="http://schemas.openxmlformats.org/officeDocument/2006/relationships/slide" Target="slides/slide122.xml"/><Relationship Id="rId163" Type="http://schemas.openxmlformats.org/officeDocument/2006/relationships/slide" Target="slides/slide143.xml"/><Relationship Id="rId184" Type="http://schemas.openxmlformats.org/officeDocument/2006/relationships/slide" Target="slides/slide164.xml"/><Relationship Id="rId189" Type="http://schemas.openxmlformats.org/officeDocument/2006/relationships/slide" Target="slides/slide169.xml"/><Relationship Id="rId219" Type="http://schemas.openxmlformats.org/officeDocument/2006/relationships/slide" Target="slides/slide199.xml"/><Relationship Id="rId3" Type="http://schemas.openxmlformats.org/officeDocument/2006/relationships/slideMaster" Target="slideMasters/slideMaster3.xml"/><Relationship Id="rId214" Type="http://schemas.openxmlformats.org/officeDocument/2006/relationships/slide" Target="slides/slide194.xml"/><Relationship Id="rId230" Type="http://schemas.openxmlformats.org/officeDocument/2006/relationships/slide" Target="slides/slide210.xml"/><Relationship Id="rId235" Type="http://schemas.openxmlformats.org/officeDocument/2006/relationships/slide" Target="slides/slide215.xml"/><Relationship Id="rId251" Type="http://schemas.openxmlformats.org/officeDocument/2006/relationships/notesMaster" Target="notesMasters/notesMaster1.xml"/><Relationship Id="rId256" Type="http://schemas.openxmlformats.org/officeDocument/2006/relationships/tableStyles" Target="tableStyles.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137" Type="http://schemas.openxmlformats.org/officeDocument/2006/relationships/slide" Target="slides/slide117.xml"/><Relationship Id="rId158" Type="http://schemas.openxmlformats.org/officeDocument/2006/relationships/slide" Target="slides/slide138.xml"/><Relationship Id="rId20" Type="http://schemas.openxmlformats.org/officeDocument/2006/relationships/slideMaster" Target="slideMasters/slideMaster20.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32" Type="http://schemas.openxmlformats.org/officeDocument/2006/relationships/slide" Target="slides/slide112.xml"/><Relationship Id="rId153" Type="http://schemas.openxmlformats.org/officeDocument/2006/relationships/slide" Target="slides/slide133.xml"/><Relationship Id="rId174" Type="http://schemas.openxmlformats.org/officeDocument/2006/relationships/slide" Target="slides/slide154.xml"/><Relationship Id="rId179" Type="http://schemas.openxmlformats.org/officeDocument/2006/relationships/slide" Target="slides/slide159.xml"/><Relationship Id="rId195" Type="http://schemas.openxmlformats.org/officeDocument/2006/relationships/slide" Target="slides/slide175.xml"/><Relationship Id="rId209" Type="http://schemas.openxmlformats.org/officeDocument/2006/relationships/slide" Target="slides/slide189.xml"/><Relationship Id="rId190" Type="http://schemas.openxmlformats.org/officeDocument/2006/relationships/slide" Target="slides/slide170.xml"/><Relationship Id="rId204" Type="http://schemas.openxmlformats.org/officeDocument/2006/relationships/slide" Target="slides/slide184.xml"/><Relationship Id="rId220" Type="http://schemas.openxmlformats.org/officeDocument/2006/relationships/slide" Target="slides/slide200.xml"/><Relationship Id="rId225" Type="http://schemas.openxmlformats.org/officeDocument/2006/relationships/slide" Target="slides/slide205.xml"/><Relationship Id="rId241" Type="http://schemas.openxmlformats.org/officeDocument/2006/relationships/slide" Target="slides/slide221.xml"/><Relationship Id="rId246" Type="http://schemas.openxmlformats.org/officeDocument/2006/relationships/slide" Target="slides/slide226.xml"/><Relationship Id="rId15" Type="http://schemas.openxmlformats.org/officeDocument/2006/relationships/slideMaster" Target="slideMasters/slideMaster15.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27" Type="http://schemas.openxmlformats.org/officeDocument/2006/relationships/slide" Target="slides/slide107.xml"/><Relationship Id="rId10" Type="http://schemas.openxmlformats.org/officeDocument/2006/relationships/slideMaster" Target="slideMasters/slideMaster10.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slide" Target="slides/slide102.xml"/><Relationship Id="rId143" Type="http://schemas.openxmlformats.org/officeDocument/2006/relationships/slide" Target="slides/slide123.xml"/><Relationship Id="rId148" Type="http://schemas.openxmlformats.org/officeDocument/2006/relationships/slide" Target="slides/slide128.xml"/><Relationship Id="rId164" Type="http://schemas.openxmlformats.org/officeDocument/2006/relationships/slide" Target="slides/slide144.xml"/><Relationship Id="rId169" Type="http://schemas.openxmlformats.org/officeDocument/2006/relationships/slide" Target="slides/slide149.xml"/><Relationship Id="rId185" Type="http://schemas.openxmlformats.org/officeDocument/2006/relationships/slide" Target="slides/slide16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0.xml"/><Relationship Id="rId210" Type="http://schemas.openxmlformats.org/officeDocument/2006/relationships/slide" Target="slides/slide190.xml"/><Relationship Id="rId215" Type="http://schemas.openxmlformats.org/officeDocument/2006/relationships/slide" Target="slides/slide195.xml"/><Relationship Id="rId236" Type="http://schemas.openxmlformats.org/officeDocument/2006/relationships/slide" Target="slides/slide216.xml"/><Relationship Id="rId26" Type="http://schemas.openxmlformats.org/officeDocument/2006/relationships/slide" Target="slides/slide6.xml"/><Relationship Id="rId231" Type="http://schemas.openxmlformats.org/officeDocument/2006/relationships/slide" Target="slides/slide211.xml"/><Relationship Id="rId252" Type="http://schemas.openxmlformats.org/officeDocument/2006/relationships/handoutMaster" Target="handoutMasters/handoutMaster1.xml"/><Relationship Id="rId47" Type="http://schemas.openxmlformats.org/officeDocument/2006/relationships/slide" Target="slides/slide27.xml"/><Relationship Id="rId68" Type="http://schemas.openxmlformats.org/officeDocument/2006/relationships/slide" Target="slides/slide48.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slide" Target="slides/slide113.xml"/><Relationship Id="rId154" Type="http://schemas.openxmlformats.org/officeDocument/2006/relationships/slide" Target="slides/slide134.xml"/><Relationship Id="rId175" Type="http://schemas.openxmlformats.org/officeDocument/2006/relationships/slide" Target="slides/slide155.xml"/><Relationship Id="rId196" Type="http://schemas.openxmlformats.org/officeDocument/2006/relationships/slide" Target="slides/slide176.xml"/><Relationship Id="rId200" Type="http://schemas.openxmlformats.org/officeDocument/2006/relationships/slide" Target="slides/slide180.xml"/><Relationship Id="rId16" Type="http://schemas.openxmlformats.org/officeDocument/2006/relationships/slideMaster" Target="slideMasters/slideMaster16.xml"/><Relationship Id="rId221" Type="http://schemas.openxmlformats.org/officeDocument/2006/relationships/slide" Target="slides/slide201.xml"/><Relationship Id="rId242" Type="http://schemas.openxmlformats.org/officeDocument/2006/relationships/slide" Target="slides/slide222.xml"/><Relationship Id="rId37" Type="http://schemas.openxmlformats.org/officeDocument/2006/relationships/slide" Target="slides/slide17.xml"/><Relationship Id="rId58" Type="http://schemas.openxmlformats.org/officeDocument/2006/relationships/slide" Target="slides/slide38.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44" Type="http://schemas.openxmlformats.org/officeDocument/2006/relationships/slide" Target="slides/slide124.xml"/><Relationship Id="rId90" Type="http://schemas.openxmlformats.org/officeDocument/2006/relationships/slide" Target="slides/slide70.xml"/><Relationship Id="rId165" Type="http://schemas.openxmlformats.org/officeDocument/2006/relationships/slide" Target="slides/slide145.xml"/><Relationship Id="rId186" Type="http://schemas.openxmlformats.org/officeDocument/2006/relationships/slide" Target="slides/slide166.xml"/><Relationship Id="rId211" Type="http://schemas.openxmlformats.org/officeDocument/2006/relationships/slide" Target="slides/slide191.xml"/><Relationship Id="rId232" Type="http://schemas.openxmlformats.org/officeDocument/2006/relationships/slide" Target="slides/slide212.xml"/><Relationship Id="rId253" Type="http://schemas.openxmlformats.org/officeDocument/2006/relationships/presProps" Target="presProps.xml"/><Relationship Id="rId27" Type="http://schemas.openxmlformats.org/officeDocument/2006/relationships/slide" Target="slides/slide7.xml"/><Relationship Id="rId48" Type="http://schemas.openxmlformats.org/officeDocument/2006/relationships/slide" Target="slides/slide28.xml"/><Relationship Id="rId69" Type="http://schemas.openxmlformats.org/officeDocument/2006/relationships/slide" Target="slides/slide49.xml"/><Relationship Id="rId113" Type="http://schemas.openxmlformats.org/officeDocument/2006/relationships/slide" Target="slides/slide93.xml"/><Relationship Id="rId134" Type="http://schemas.openxmlformats.org/officeDocument/2006/relationships/slide" Target="slides/slide114.xml"/><Relationship Id="rId80" Type="http://schemas.openxmlformats.org/officeDocument/2006/relationships/slide" Target="slides/slide60.xml"/><Relationship Id="rId155" Type="http://schemas.openxmlformats.org/officeDocument/2006/relationships/slide" Target="slides/slide135.xml"/><Relationship Id="rId176" Type="http://schemas.openxmlformats.org/officeDocument/2006/relationships/slide" Target="slides/slide156.xml"/><Relationship Id="rId197" Type="http://schemas.openxmlformats.org/officeDocument/2006/relationships/slide" Target="slides/slide177.xml"/><Relationship Id="rId201" Type="http://schemas.openxmlformats.org/officeDocument/2006/relationships/slide" Target="slides/slide181.xml"/><Relationship Id="rId222" Type="http://schemas.openxmlformats.org/officeDocument/2006/relationships/slide" Target="slides/slide202.xml"/><Relationship Id="rId243" Type="http://schemas.openxmlformats.org/officeDocument/2006/relationships/slide" Target="slides/slide223.xml"/><Relationship Id="rId17" Type="http://schemas.openxmlformats.org/officeDocument/2006/relationships/slideMaster" Target="slideMasters/slideMaster17.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24" Type="http://schemas.openxmlformats.org/officeDocument/2006/relationships/slide" Target="slides/slide104.xml"/></Relationships>
</file>

<file path=ppt/_rels/viewProps.xml.rels><?xml version="1.0" encoding="UTF-8" standalone="yes"?>
<Relationships xmlns="http://schemas.openxmlformats.org/package/2006/relationships"><Relationship Id="rId8" Type="http://schemas.openxmlformats.org/officeDocument/2006/relationships/slide" Target="slides/slide168.xml"/><Relationship Id="rId13" Type="http://schemas.openxmlformats.org/officeDocument/2006/relationships/slide" Target="slides/slide175.xml"/><Relationship Id="rId18" Type="http://schemas.openxmlformats.org/officeDocument/2006/relationships/slide" Target="slides/slide184.xml"/><Relationship Id="rId26" Type="http://schemas.openxmlformats.org/officeDocument/2006/relationships/slide" Target="slides/slide197.xml"/><Relationship Id="rId3" Type="http://schemas.openxmlformats.org/officeDocument/2006/relationships/slide" Target="slides/slide47.xml"/><Relationship Id="rId21" Type="http://schemas.openxmlformats.org/officeDocument/2006/relationships/slide" Target="slides/slide189.xml"/><Relationship Id="rId34" Type="http://schemas.openxmlformats.org/officeDocument/2006/relationships/slide" Target="slides/slide211.xml"/><Relationship Id="rId7" Type="http://schemas.openxmlformats.org/officeDocument/2006/relationships/slide" Target="slides/slide167.xml"/><Relationship Id="rId12" Type="http://schemas.openxmlformats.org/officeDocument/2006/relationships/slide" Target="slides/slide173.xml"/><Relationship Id="rId17" Type="http://schemas.openxmlformats.org/officeDocument/2006/relationships/slide" Target="slides/slide183.xml"/><Relationship Id="rId25" Type="http://schemas.openxmlformats.org/officeDocument/2006/relationships/slide" Target="slides/slide195.xml"/><Relationship Id="rId33" Type="http://schemas.openxmlformats.org/officeDocument/2006/relationships/slide" Target="slides/slide210.xml"/><Relationship Id="rId2" Type="http://schemas.openxmlformats.org/officeDocument/2006/relationships/slide" Target="slides/slide46.xml"/><Relationship Id="rId16" Type="http://schemas.openxmlformats.org/officeDocument/2006/relationships/slide" Target="slides/slide182.xml"/><Relationship Id="rId20" Type="http://schemas.openxmlformats.org/officeDocument/2006/relationships/slide" Target="slides/slide187.xml"/><Relationship Id="rId29" Type="http://schemas.openxmlformats.org/officeDocument/2006/relationships/slide" Target="slides/slide203.xml"/><Relationship Id="rId1" Type="http://schemas.openxmlformats.org/officeDocument/2006/relationships/slide" Target="slides/slide17.xml"/><Relationship Id="rId6" Type="http://schemas.openxmlformats.org/officeDocument/2006/relationships/slide" Target="slides/slide104.xml"/><Relationship Id="rId11" Type="http://schemas.openxmlformats.org/officeDocument/2006/relationships/slide" Target="slides/slide172.xml"/><Relationship Id="rId24" Type="http://schemas.openxmlformats.org/officeDocument/2006/relationships/slide" Target="slides/slide194.xml"/><Relationship Id="rId32" Type="http://schemas.openxmlformats.org/officeDocument/2006/relationships/slide" Target="slides/slide208.xml"/><Relationship Id="rId37" Type="http://schemas.openxmlformats.org/officeDocument/2006/relationships/slide" Target="slides/slide215.xml"/><Relationship Id="rId5" Type="http://schemas.openxmlformats.org/officeDocument/2006/relationships/slide" Target="slides/slide49.xml"/><Relationship Id="rId15" Type="http://schemas.openxmlformats.org/officeDocument/2006/relationships/slide" Target="slides/slide178.xml"/><Relationship Id="rId23" Type="http://schemas.openxmlformats.org/officeDocument/2006/relationships/slide" Target="slides/slide192.xml"/><Relationship Id="rId28" Type="http://schemas.openxmlformats.org/officeDocument/2006/relationships/slide" Target="slides/slide201.xml"/><Relationship Id="rId36" Type="http://schemas.openxmlformats.org/officeDocument/2006/relationships/slide" Target="slides/slide214.xml"/><Relationship Id="rId10" Type="http://schemas.openxmlformats.org/officeDocument/2006/relationships/slide" Target="slides/slide170.xml"/><Relationship Id="rId19" Type="http://schemas.openxmlformats.org/officeDocument/2006/relationships/slide" Target="slides/slide185.xml"/><Relationship Id="rId31" Type="http://schemas.openxmlformats.org/officeDocument/2006/relationships/slide" Target="slides/slide207.xml"/><Relationship Id="rId4" Type="http://schemas.openxmlformats.org/officeDocument/2006/relationships/slide" Target="slides/slide48.xml"/><Relationship Id="rId9" Type="http://schemas.openxmlformats.org/officeDocument/2006/relationships/slide" Target="slides/slide169.xml"/><Relationship Id="rId14" Type="http://schemas.openxmlformats.org/officeDocument/2006/relationships/slide" Target="slides/slide177.xml"/><Relationship Id="rId22" Type="http://schemas.openxmlformats.org/officeDocument/2006/relationships/slide" Target="slides/slide190.xml"/><Relationship Id="rId27" Type="http://schemas.openxmlformats.org/officeDocument/2006/relationships/slide" Target="slides/slide200.xml"/><Relationship Id="rId30" Type="http://schemas.openxmlformats.org/officeDocument/2006/relationships/slide" Target="slides/slide205.xml"/><Relationship Id="rId35" Type="http://schemas.openxmlformats.org/officeDocument/2006/relationships/slide" Target="slides/slide2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ltLang="zh-TW"/>
          </a:p>
        </p:txBody>
      </p:sp>
      <p:sp>
        <p:nvSpPr>
          <p:cNvPr id="260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ltLang="zh-TW"/>
          </a:p>
        </p:txBody>
      </p:sp>
      <p:sp>
        <p:nvSpPr>
          <p:cNvPr id="260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ltLang="zh-TW"/>
          </a:p>
        </p:txBody>
      </p:sp>
      <p:sp>
        <p:nvSpPr>
          <p:cNvPr id="260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56083EA5-8D68-4C7B-A28D-0E5857D0389B}" type="slidenum">
              <a:rPr lang="en-US" altLang="zh-TW"/>
              <a:pPr/>
              <a:t>‹#›</a:t>
            </a:fld>
            <a:endParaRPr lang="en-US" altLang="zh-TW"/>
          </a:p>
        </p:txBody>
      </p:sp>
    </p:spTree>
    <p:extLst>
      <p:ext uri="{BB962C8B-B14F-4D97-AF65-F5344CB8AC3E}">
        <p14:creationId xmlns:p14="http://schemas.microsoft.com/office/powerpoint/2010/main" val="2350100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imes New Roman" pitchFamily="18" charset="0"/>
              </a:defRPr>
            </a:lvl1pPr>
          </a:lstStyle>
          <a:p>
            <a:endParaRPr lang="en-US" altLang="zh-TW"/>
          </a:p>
        </p:txBody>
      </p:sp>
      <p:sp>
        <p:nvSpPr>
          <p:cNvPr id="409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defRPr>
            </a:lvl1pPr>
          </a:lstStyle>
          <a:p>
            <a:endParaRPr lang="en-US" altLang="zh-TW"/>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09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imes New Roman" pitchFamily="18" charset="0"/>
              </a:defRPr>
            </a:lvl1pPr>
          </a:lstStyle>
          <a:p>
            <a:endParaRPr lang="en-US" altLang="zh-TW"/>
          </a:p>
        </p:txBody>
      </p:sp>
      <p:sp>
        <p:nvSpPr>
          <p:cNvPr id="409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defRPr>
            </a:lvl1pPr>
          </a:lstStyle>
          <a:p>
            <a:fld id="{F31A1BFC-8C85-483B-A48B-B3804D2543DD}" type="slidenum">
              <a:rPr lang="en-US" altLang="zh-TW"/>
              <a:pPr/>
              <a:t>‹#›</a:t>
            </a:fld>
            <a:endParaRPr lang="en-US" altLang="zh-TW"/>
          </a:p>
        </p:txBody>
      </p:sp>
    </p:spTree>
    <p:extLst>
      <p:ext uri="{BB962C8B-B14F-4D97-AF65-F5344CB8AC3E}">
        <p14:creationId xmlns:p14="http://schemas.microsoft.com/office/powerpoint/2010/main" val="57030143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BD23E3-15DE-4B41-9769-B31F02DFCC61}" type="slidenum">
              <a:rPr lang="en-US" altLang="zh-TW"/>
              <a:pPr/>
              <a:t>10</a:t>
            </a:fld>
            <a:endParaRPr lang="en-US" altLang="zh-TW"/>
          </a:p>
        </p:txBody>
      </p:sp>
      <p:sp>
        <p:nvSpPr>
          <p:cNvPr id="38914" name="Rectangle 2"/>
          <p:cNvSpPr>
            <a:spLocks noGrp="1" noRot="1" noChangeAspect="1" noChangeArrowheads="1" noTextEdit="1"/>
          </p:cNvSpPr>
          <p:nvPr>
            <p:ph type="sldImg"/>
          </p:nvPr>
        </p:nvSpPr>
        <p:spPr>
          <a:xfrm>
            <a:off x="1144588" y="685800"/>
            <a:ext cx="4572000" cy="3429000"/>
          </a:xfrm>
          <a:ln/>
        </p:spPr>
      </p:sp>
      <p:sp>
        <p:nvSpPr>
          <p:cNvPr id="3891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41041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B1A95-0F22-4B9E-93CB-A6D432801FDB}" type="slidenum">
              <a:rPr lang="en-US" altLang="zh-TW"/>
              <a:pPr/>
              <a:t>34</a:t>
            </a:fld>
            <a:endParaRPr lang="en-US" altLang="zh-TW"/>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361618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72AB19-8102-4CA6-8E30-4343CB5B9974}" type="slidenum">
              <a:rPr lang="en-US" altLang="zh-TW"/>
              <a:pPr/>
              <a:t>35</a:t>
            </a:fld>
            <a:endParaRPr lang="en-US" altLang="zh-TW"/>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91356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1FF04-825D-4DC9-BE18-810B28C5D89C}" type="slidenum">
              <a:rPr lang="en-US" altLang="zh-TW"/>
              <a:pPr/>
              <a:t>36</a:t>
            </a:fld>
            <a:endParaRPr lang="en-US" altLang="zh-TW"/>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577774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A42551-7C04-473C-93B0-0ABB0BC56F07}" type="slidenum">
              <a:rPr lang="en-US" altLang="zh-TW"/>
              <a:pPr/>
              <a:t>37</a:t>
            </a:fld>
            <a:endParaRPr lang="en-US" altLang="zh-TW"/>
          </a:p>
        </p:txBody>
      </p:sp>
      <p:sp>
        <p:nvSpPr>
          <p:cNvPr id="731138" name="Rectangle 2"/>
          <p:cNvSpPr>
            <a:spLocks noGrp="1" noRot="1" noChangeAspect="1" noChangeArrowheads="1" noTextEdit="1"/>
          </p:cNvSpPr>
          <p:nvPr>
            <p:ph type="sldImg"/>
          </p:nvPr>
        </p:nvSpPr>
        <p:spPr>
          <a:ln/>
        </p:spPr>
      </p:sp>
      <p:sp>
        <p:nvSpPr>
          <p:cNvPr id="731139"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157511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4F78C-9CF3-4B03-A485-11BA643CC3A1}" type="slidenum">
              <a:rPr lang="en-US" altLang="zh-TW"/>
              <a:pPr/>
              <a:t>38</a:t>
            </a:fld>
            <a:endParaRPr lang="en-US" altLang="zh-TW"/>
          </a:p>
        </p:txBody>
      </p:sp>
      <p:sp>
        <p:nvSpPr>
          <p:cNvPr id="733186" name="Rectangle 2"/>
          <p:cNvSpPr>
            <a:spLocks noGrp="1" noRot="1" noChangeAspect="1" noChangeArrowheads="1" noTextEdit="1"/>
          </p:cNvSpPr>
          <p:nvPr>
            <p:ph type="sldImg"/>
          </p:nvPr>
        </p:nvSpPr>
        <p:spPr>
          <a:ln/>
        </p:spPr>
      </p:sp>
      <p:sp>
        <p:nvSpPr>
          <p:cNvPr id="73318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615426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5AA47E-3B67-4B8A-AAF4-F4A91112DF40}" type="slidenum">
              <a:rPr lang="en-US" altLang="zh-TW"/>
              <a:pPr/>
              <a:t>39</a:t>
            </a:fld>
            <a:endParaRPr lang="en-US" altLang="zh-TW"/>
          </a:p>
        </p:txBody>
      </p:sp>
      <p:sp>
        <p:nvSpPr>
          <p:cNvPr id="735234" name="Rectangle 2"/>
          <p:cNvSpPr>
            <a:spLocks noGrp="1" noRot="1" noChangeAspect="1" noChangeArrowheads="1" noTextEdit="1"/>
          </p:cNvSpPr>
          <p:nvPr>
            <p:ph type="sldImg"/>
          </p:nvPr>
        </p:nvSpPr>
        <p:spPr>
          <a:ln/>
        </p:spPr>
      </p:sp>
      <p:sp>
        <p:nvSpPr>
          <p:cNvPr id="73523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35836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D3AEB8-4A6D-475D-8DEB-2718F48DD0DC}" type="slidenum">
              <a:rPr lang="en-US" altLang="zh-TW"/>
              <a:pPr/>
              <a:t>40</a:t>
            </a:fld>
            <a:endParaRPr lang="en-US" altLang="zh-TW"/>
          </a:p>
        </p:txBody>
      </p:sp>
      <p:sp>
        <p:nvSpPr>
          <p:cNvPr id="737282" name="Rectangle 2"/>
          <p:cNvSpPr>
            <a:spLocks noGrp="1" noRot="1" noChangeAspect="1" noChangeArrowheads="1" noTextEdit="1"/>
          </p:cNvSpPr>
          <p:nvPr>
            <p:ph type="sldImg"/>
          </p:nvPr>
        </p:nvSpPr>
        <p:spPr>
          <a:ln/>
        </p:spPr>
      </p:sp>
      <p:sp>
        <p:nvSpPr>
          <p:cNvPr id="73728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888586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AD7BEE-D295-40F7-A787-CCA0BCA2B900}" type="slidenum">
              <a:rPr lang="en-US" altLang="zh-TW"/>
              <a:pPr/>
              <a:t>41</a:t>
            </a:fld>
            <a:endParaRPr lang="en-US" altLang="zh-TW"/>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863734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66C26-1B3D-4331-B1E2-B18829D418F9}" type="slidenum">
              <a:rPr lang="en-US" altLang="zh-TW"/>
              <a:pPr/>
              <a:t>42</a:t>
            </a:fld>
            <a:endParaRPr lang="en-US" altLang="zh-TW"/>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653566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C56FD-9735-4A8D-885C-F5FF47AD8CD6}" type="slidenum">
              <a:rPr lang="en-US" altLang="zh-TW"/>
              <a:pPr/>
              <a:t>43</a:t>
            </a:fld>
            <a:endParaRPr lang="en-US" altLang="zh-TW"/>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577358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71185-4C97-4D03-A8AF-6446663A8F16}" type="slidenum">
              <a:rPr lang="en-US" altLang="zh-TW"/>
              <a:pPr/>
              <a:t>23</a:t>
            </a:fld>
            <a:endParaRPr lang="en-US" altLang="zh-TW"/>
          </a:p>
        </p:txBody>
      </p:sp>
      <p:sp>
        <p:nvSpPr>
          <p:cNvPr id="24578" name="Rectangle 2"/>
          <p:cNvSpPr>
            <a:spLocks noGrp="1" noRot="1" noChangeAspect="1" noChangeArrowheads="1" noTextEdit="1"/>
          </p:cNvSpPr>
          <p:nvPr>
            <p:ph type="sldImg"/>
          </p:nvPr>
        </p:nvSpPr>
        <p:spPr>
          <a:xfrm>
            <a:off x="1144588" y="685800"/>
            <a:ext cx="4572000" cy="3429000"/>
          </a:xfrm>
          <a:ln/>
        </p:spPr>
      </p:sp>
      <p:sp>
        <p:nvSpPr>
          <p:cNvPr id="24579"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72188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9D276F-3C23-4559-A716-56ABE3218F50}" type="slidenum">
              <a:rPr lang="en-US" altLang="zh-TW"/>
              <a:pPr/>
              <a:t>44</a:t>
            </a:fld>
            <a:endParaRPr lang="en-US" altLang="zh-TW"/>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16500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500F34-0D50-4EEB-BDD1-9AFE46D2027C}" type="slidenum">
              <a:rPr lang="en-US" altLang="zh-TW"/>
              <a:pPr/>
              <a:t>24</a:t>
            </a:fld>
            <a:endParaRPr lang="en-US" altLang="zh-TW"/>
          </a:p>
        </p:txBody>
      </p:sp>
      <p:sp>
        <p:nvSpPr>
          <p:cNvPr id="26626" name="Rectangle 2"/>
          <p:cNvSpPr>
            <a:spLocks noGrp="1" noRot="1" noChangeAspect="1" noChangeArrowheads="1" noTextEdit="1"/>
          </p:cNvSpPr>
          <p:nvPr>
            <p:ph type="sldImg"/>
          </p:nvPr>
        </p:nvSpPr>
        <p:spPr>
          <a:xfrm>
            <a:off x="1144588" y="685800"/>
            <a:ext cx="4572000" cy="3429000"/>
          </a:xfrm>
          <a:ln/>
        </p:spPr>
      </p:sp>
      <p:sp>
        <p:nvSpPr>
          <p:cNvPr id="2662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87060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91AFAC-C679-4ADC-B493-2DF5E57A4724}" type="slidenum">
              <a:rPr lang="en-US" altLang="zh-TW"/>
              <a:pPr/>
              <a:t>25</a:t>
            </a:fld>
            <a:endParaRPr lang="en-US" altLang="zh-TW"/>
          </a:p>
        </p:txBody>
      </p:sp>
      <p:sp>
        <p:nvSpPr>
          <p:cNvPr id="28674" name="Rectangle 2"/>
          <p:cNvSpPr>
            <a:spLocks noGrp="1" noRot="1" noChangeAspect="1" noChangeArrowheads="1" noTextEdit="1"/>
          </p:cNvSpPr>
          <p:nvPr>
            <p:ph type="sldImg"/>
          </p:nvPr>
        </p:nvSpPr>
        <p:spPr>
          <a:xfrm>
            <a:off x="1144588" y="685800"/>
            <a:ext cx="4572000" cy="3429000"/>
          </a:xfrm>
          <a:ln/>
        </p:spPr>
      </p:sp>
      <p:sp>
        <p:nvSpPr>
          <p:cNvPr id="2867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47727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7C4B0-BF62-49F2-8E07-B9B1D4C2D95D}" type="slidenum">
              <a:rPr lang="en-US" altLang="zh-TW"/>
              <a:pPr/>
              <a:t>26</a:t>
            </a:fld>
            <a:endParaRPr lang="en-US" altLang="zh-TW"/>
          </a:p>
        </p:txBody>
      </p:sp>
      <p:sp>
        <p:nvSpPr>
          <p:cNvPr id="30722" name="Rectangle 2"/>
          <p:cNvSpPr>
            <a:spLocks noGrp="1" noRot="1" noChangeAspect="1" noChangeArrowheads="1" noTextEdit="1"/>
          </p:cNvSpPr>
          <p:nvPr>
            <p:ph type="sldImg"/>
          </p:nvPr>
        </p:nvSpPr>
        <p:spPr>
          <a:xfrm>
            <a:off x="1144588" y="685800"/>
            <a:ext cx="4572000" cy="3429000"/>
          </a:xfrm>
          <a:ln/>
        </p:spPr>
      </p:sp>
      <p:sp>
        <p:nvSpPr>
          <p:cNvPr id="3072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480743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CBCE47-8C5D-449F-A426-1BD175AE456B}" type="slidenum">
              <a:rPr lang="en-US" altLang="zh-TW"/>
              <a:pPr/>
              <a:t>27</a:t>
            </a:fld>
            <a:endParaRPr lang="en-US" altLang="zh-TW"/>
          </a:p>
        </p:txBody>
      </p:sp>
      <p:sp>
        <p:nvSpPr>
          <p:cNvPr id="32770" name="Rectangle 2"/>
          <p:cNvSpPr>
            <a:spLocks noGrp="1" noRot="1" noChangeAspect="1" noChangeArrowheads="1" noTextEdit="1"/>
          </p:cNvSpPr>
          <p:nvPr>
            <p:ph type="sldImg"/>
          </p:nvPr>
        </p:nvSpPr>
        <p:spPr>
          <a:xfrm>
            <a:off x="1144588" y="685800"/>
            <a:ext cx="4572000" cy="3429000"/>
          </a:xfrm>
          <a:ln/>
        </p:spPr>
      </p:sp>
      <p:sp>
        <p:nvSpPr>
          <p:cNvPr id="3277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711004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0898C-658B-4B89-8C41-F6DA74E6A161}" type="slidenum">
              <a:rPr lang="en-US" altLang="zh-TW"/>
              <a:pPr/>
              <a:t>28</a:t>
            </a:fld>
            <a:endParaRPr lang="en-US" altLang="zh-TW"/>
          </a:p>
        </p:txBody>
      </p:sp>
      <p:sp>
        <p:nvSpPr>
          <p:cNvPr id="45058" name="Rectangle 2"/>
          <p:cNvSpPr>
            <a:spLocks noGrp="1" noRot="1" noChangeAspect="1" noChangeArrowheads="1" noTextEdit="1"/>
          </p:cNvSpPr>
          <p:nvPr>
            <p:ph type="sldImg"/>
          </p:nvPr>
        </p:nvSpPr>
        <p:spPr>
          <a:xfrm>
            <a:off x="1144588" y="685800"/>
            <a:ext cx="4572000" cy="3429000"/>
          </a:xfrm>
          <a:ln/>
        </p:spPr>
      </p:sp>
      <p:sp>
        <p:nvSpPr>
          <p:cNvPr id="45059"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31812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5A258-276E-4F77-8FFF-8B589629C485}" type="slidenum">
              <a:rPr lang="en-US" altLang="zh-TW"/>
              <a:pPr/>
              <a:t>29</a:t>
            </a:fld>
            <a:endParaRPr lang="en-US" altLang="zh-TW"/>
          </a:p>
        </p:txBody>
      </p:sp>
      <p:sp>
        <p:nvSpPr>
          <p:cNvPr id="47106" name="Rectangle 2"/>
          <p:cNvSpPr>
            <a:spLocks noGrp="1" noRot="1" noChangeAspect="1" noChangeArrowheads="1" noTextEdit="1"/>
          </p:cNvSpPr>
          <p:nvPr>
            <p:ph type="sldImg"/>
          </p:nvPr>
        </p:nvSpPr>
        <p:spPr>
          <a:xfrm>
            <a:off x="1144588" y="685800"/>
            <a:ext cx="4572000" cy="3429000"/>
          </a:xfrm>
          <a:ln/>
        </p:spPr>
      </p:sp>
      <p:sp>
        <p:nvSpPr>
          <p:cNvPr id="4710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19985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8BE56-F183-4F87-A2AE-21638E032F81}" type="slidenum">
              <a:rPr lang="en-US" altLang="zh-TW"/>
              <a:pPr/>
              <a:t>33</a:t>
            </a:fld>
            <a:endParaRPr lang="en-US" altLang="zh-TW"/>
          </a:p>
        </p:txBody>
      </p:sp>
      <p:sp>
        <p:nvSpPr>
          <p:cNvPr id="722946" name="Rectangle 2"/>
          <p:cNvSpPr>
            <a:spLocks noGrp="1" noRot="1" noChangeAspect="1" noChangeArrowheads="1" noTextEdit="1"/>
          </p:cNvSpPr>
          <p:nvPr>
            <p:ph type="sldImg"/>
          </p:nvPr>
        </p:nvSpPr>
        <p:spPr>
          <a:xfrm>
            <a:off x="1144588" y="685800"/>
            <a:ext cx="4572000" cy="3429000"/>
          </a:xfrm>
          <a:ln/>
        </p:spPr>
      </p:sp>
      <p:sp>
        <p:nvSpPr>
          <p:cNvPr id="72294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29430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08226" name="Group 2"/>
          <p:cNvGrpSpPr>
            <a:grpSpLocks/>
          </p:cNvGrpSpPr>
          <p:nvPr/>
        </p:nvGrpSpPr>
        <p:grpSpPr bwMode="auto">
          <a:xfrm>
            <a:off x="2084388" y="296863"/>
            <a:ext cx="6823075" cy="5353050"/>
            <a:chOff x="1313" y="187"/>
            <a:chExt cx="4298" cy="3372"/>
          </a:xfrm>
        </p:grpSpPr>
        <p:grpSp>
          <p:nvGrpSpPr>
            <p:cNvPr id="308227" name="Group 3"/>
            <p:cNvGrpSpPr>
              <a:grpSpLocks/>
            </p:cNvGrpSpPr>
            <p:nvPr/>
          </p:nvGrpSpPr>
          <p:grpSpPr bwMode="auto">
            <a:xfrm>
              <a:off x="2194" y="601"/>
              <a:ext cx="596" cy="447"/>
              <a:chOff x="0" y="0"/>
              <a:chExt cx="768" cy="576"/>
            </a:xfrm>
          </p:grpSpPr>
          <p:sp>
            <p:nvSpPr>
              <p:cNvPr id="308228" name="Oval 4"/>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8229" name="Oval 5"/>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8230" name="Group 6"/>
            <p:cNvGrpSpPr>
              <a:grpSpLocks/>
            </p:cNvGrpSpPr>
            <p:nvPr/>
          </p:nvGrpSpPr>
          <p:grpSpPr bwMode="auto">
            <a:xfrm>
              <a:off x="1313" y="187"/>
              <a:ext cx="4298" cy="3372"/>
              <a:chOff x="0" y="0"/>
              <a:chExt cx="5533" cy="4341"/>
            </a:xfrm>
          </p:grpSpPr>
          <p:grpSp>
            <p:nvGrpSpPr>
              <p:cNvPr id="308231" name="Group 7"/>
              <p:cNvGrpSpPr>
                <a:grpSpLocks/>
              </p:cNvGrpSpPr>
              <p:nvPr/>
            </p:nvGrpSpPr>
            <p:grpSpPr bwMode="auto">
              <a:xfrm>
                <a:off x="0" y="0"/>
                <a:ext cx="5470" cy="4341"/>
                <a:chOff x="0" y="0"/>
                <a:chExt cx="5470" cy="4341"/>
              </a:xfrm>
            </p:grpSpPr>
            <p:grpSp>
              <p:nvGrpSpPr>
                <p:cNvPr id="308232" name="Group 8"/>
                <p:cNvGrpSpPr>
                  <a:grpSpLocks/>
                </p:cNvGrpSpPr>
                <p:nvPr/>
              </p:nvGrpSpPr>
              <p:grpSpPr bwMode="auto">
                <a:xfrm>
                  <a:off x="1339" y="786"/>
                  <a:ext cx="2919" cy="2151"/>
                  <a:chOff x="1265" y="814"/>
                  <a:chExt cx="2919" cy="2151"/>
                </a:xfrm>
              </p:grpSpPr>
              <p:sp>
                <p:nvSpPr>
                  <p:cNvPr id="308233" name="Oval 9"/>
                  <p:cNvSpPr>
                    <a:spLocks noChangeArrowheads="1"/>
                  </p:cNvSpPr>
                  <p:nvPr/>
                </p:nvSpPr>
                <p:spPr bwMode="hidden">
                  <a:xfrm>
                    <a:off x="1265" y="814"/>
                    <a:ext cx="2919" cy="2151"/>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8234" name="Oval 10"/>
                  <p:cNvSpPr>
                    <a:spLocks noChangeArrowheads="1"/>
                  </p:cNvSpPr>
                  <p:nvPr/>
                </p:nvSpPr>
                <p:spPr bwMode="hidden">
                  <a:xfrm>
                    <a:off x="2380" y="1601"/>
                    <a:ext cx="579" cy="406"/>
                  </a:xfrm>
                  <a:prstGeom prst="ellipse">
                    <a:avLst/>
                  </a:prstGeom>
                  <a:gradFill rotWithShape="0">
                    <a:gsLst>
                      <a:gs pos="0">
                        <a:schemeClr val="accent2"/>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8235" name="Group 11"/>
                <p:cNvGrpSpPr>
                  <a:grpSpLocks/>
                </p:cNvGrpSpPr>
                <p:nvPr/>
              </p:nvGrpSpPr>
              <p:grpSpPr bwMode="auto">
                <a:xfrm>
                  <a:off x="0" y="0"/>
                  <a:ext cx="5470" cy="4341"/>
                  <a:chOff x="0" y="0"/>
                  <a:chExt cx="5470" cy="4341"/>
                </a:xfrm>
              </p:grpSpPr>
              <p:grpSp>
                <p:nvGrpSpPr>
                  <p:cNvPr id="308236" name="Group 12"/>
                  <p:cNvGrpSpPr>
                    <a:grpSpLocks/>
                  </p:cNvGrpSpPr>
                  <p:nvPr/>
                </p:nvGrpSpPr>
                <p:grpSpPr bwMode="auto">
                  <a:xfrm>
                    <a:off x="3545" y="1502"/>
                    <a:ext cx="1258" cy="2327"/>
                    <a:chOff x="3471" y="1530"/>
                    <a:chExt cx="1258" cy="2327"/>
                  </a:xfrm>
                </p:grpSpPr>
                <p:sp>
                  <p:nvSpPr>
                    <p:cNvPr id="308237" name="Freeform 13"/>
                    <p:cNvSpPr>
                      <a:spLocks/>
                    </p:cNvSpPr>
                    <p:nvPr/>
                  </p:nvSpPr>
                  <p:spPr bwMode="hidden">
                    <a:xfrm rot="2711884">
                      <a:off x="2765" y="2236"/>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8238" name="Freeform 14"/>
                    <p:cNvSpPr>
                      <a:spLocks/>
                    </p:cNvSpPr>
                    <p:nvPr/>
                  </p:nvSpPr>
                  <p:spPr bwMode="hidden">
                    <a:xfrm rot="2711884">
                      <a:off x="4021" y="3150"/>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39" name="Group 15"/>
                  <p:cNvGrpSpPr>
                    <a:grpSpLocks/>
                  </p:cNvGrpSpPr>
                  <p:nvPr/>
                </p:nvGrpSpPr>
                <p:grpSpPr bwMode="auto">
                  <a:xfrm>
                    <a:off x="2938" y="1991"/>
                    <a:ext cx="2463" cy="1332"/>
                    <a:chOff x="2864" y="2019"/>
                    <a:chExt cx="2463" cy="1332"/>
                  </a:xfrm>
                </p:grpSpPr>
                <p:sp>
                  <p:nvSpPr>
                    <p:cNvPr id="308240" name="Freeform 16"/>
                    <p:cNvSpPr>
                      <a:spLocks/>
                    </p:cNvSpPr>
                    <p:nvPr/>
                  </p:nvSpPr>
                  <p:spPr bwMode="hidden">
                    <a:xfrm rot="2104081">
                      <a:off x="2864" y="2019"/>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41" name="Freeform 17"/>
                    <p:cNvSpPr>
                      <a:spLocks/>
                    </p:cNvSpPr>
                    <p:nvPr/>
                  </p:nvSpPr>
                  <p:spPr bwMode="hidden">
                    <a:xfrm rot="2104081">
                      <a:off x="4353" y="2806"/>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42" name="Group 18"/>
                  <p:cNvGrpSpPr>
                    <a:grpSpLocks/>
                  </p:cNvGrpSpPr>
                  <p:nvPr/>
                </p:nvGrpSpPr>
                <p:grpSpPr bwMode="auto">
                  <a:xfrm>
                    <a:off x="2971" y="1804"/>
                    <a:ext cx="2477" cy="1064"/>
                    <a:chOff x="2897" y="1832"/>
                    <a:chExt cx="2477" cy="1064"/>
                  </a:xfrm>
                </p:grpSpPr>
                <p:sp>
                  <p:nvSpPr>
                    <p:cNvPr id="308243" name="Freeform 19"/>
                    <p:cNvSpPr>
                      <a:spLocks/>
                    </p:cNvSpPr>
                    <p:nvPr/>
                  </p:nvSpPr>
                  <p:spPr bwMode="hidden">
                    <a:xfrm rot="1582915">
                      <a:off x="2897" y="1832"/>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44" name="Freeform 20"/>
                    <p:cNvSpPr>
                      <a:spLocks/>
                    </p:cNvSpPr>
                    <p:nvPr/>
                  </p:nvSpPr>
                  <p:spPr bwMode="hidden">
                    <a:xfrm rot="1582915">
                      <a:off x="4442" y="2420"/>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45" name="Group 21"/>
                  <p:cNvGrpSpPr>
                    <a:grpSpLocks/>
                  </p:cNvGrpSpPr>
                  <p:nvPr/>
                </p:nvGrpSpPr>
                <p:grpSpPr bwMode="auto">
                  <a:xfrm>
                    <a:off x="2998" y="1608"/>
                    <a:ext cx="2472" cy="927"/>
                    <a:chOff x="2924" y="1636"/>
                    <a:chExt cx="2472" cy="927"/>
                  </a:xfrm>
                </p:grpSpPr>
                <p:sp>
                  <p:nvSpPr>
                    <p:cNvPr id="308246" name="Freeform 22"/>
                    <p:cNvSpPr>
                      <a:spLocks/>
                    </p:cNvSpPr>
                    <p:nvPr/>
                  </p:nvSpPr>
                  <p:spPr bwMode="hidden">
                    <a:xfrm rot="1080363">
                      <a:off x="2924" y="1636"/>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47" name="Freeform 23"/>
                    <p:cNvSpPr>
                      <a:spLocks/>
                    </p:cNvSpPr>
                    <p:nvPr/>
                  </p:nvSpPr>
                  <p:spPr bwMode="hidden">
                    <a:xfrm rot="1080363">
                      <a:off x="4495" y="2037"/>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48" name="Group 24"/>
                  <p:cNvGrpSpPr>
                    <a:grpSpLocks/>
                  </p:cNvGrpSpPr>
                  <p:nvPr/>
                </p:nvGrpSpPr>
                <p:grpSpPr bwMode="auto">
                  <a:xfrm>
                    <a:off x="3032" y="1386"/>
                    <a:ext cx="2342" cy="657"/>
                    <a:chOff x="2958" y="1414"/>
                    <a:chExt cx="2342" cy="657"/>
                  </a:xfrm>
                </p:grpSpPr>
                <p:sp>
                  <p:nvSpPr>
                    <p:cNvPr id="308249" name="Freeform 25"/>
                    <p:cNvSpPr>
                      <a:spLocks/>
                    </p:cNvSpPr>
                    <p:nvPr/>
                  </p:nvSpPr>
                  <p:spPr bwMode="hidden">
                    <a:xfrm rot="463793">
                      <a:off x="2958" y="1414"/>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50" name="Freeform 26"/>
                    <p:cNvSpPr>
                      <a:spLocks/>
                    </p:cNvSpPr>
                    <p:nvPr/>
                  </p:nvSpPr>
                  <p:spPr bwMode="hidden">
                    <a:xfrm rot="463793">
                      <a:off x="4470" y="1582"/>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51" name="Group 27"/>
                  <p:cNvGrpSpPr>
                    <a:grpSpLocks/>
                  </p:cNvGrpSpPr>
                  <p:nvPr/>
                </p:nvGrpSpPr>
                <p:grpSpPr bwMode="auto">
                  <a:xfrm>
                    <a:off x="3057" y="1241"/>
                    <a:ext cx="2150" cy="343"/>
                    <a:chOff x="2983" y="1269"/>
                    <a:chExt cx="2150" cy="343"/>
                  </a:xfrm>
                </p:grpSpPr>
                <p:sp>
                  <p:nvSpPr>
                    <p:cNvPr id="308252" name="Freeform 28"/>
                    <p:cNvSpPr>
                      <a:spLocks/>
                    </p:cNvSpPr>
                    <p:nvPr/>
                  </p:nvSpPr>
                  <p:spPr bwMode="hidden">
                    <a:xfrm rot="-84182">
                      <a:off x="2983" y="1289"/>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53" name="Freeform 29"/>
                    <p:cNvSpPr>
                      <a:spLocks/>
                    </p:cNvSpPr>
                    <p:nvPr/>
                  </p:nvSpPr>
                  <p:spPr bwMode="hidden">
                    <a:xfrm rot="-84182">
                      <a:off x="4379" y="1269"/>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54" name="Group 30"/>
                  <p:cNvGrpSpPr>
                    <a:grpSpLocks/>
                  </p:cNvGrpSpPr>
                  <p:nvPr/>
                </p:nvGrpSpPr>
                <p:grpSpPr bwMode="auto">
                  <a:xfrm>
                    <a:off x="3012" y="889"/>
                    <a:ext cx="1879" cy="427"/>
                    <a:chOff x="2938" y="917"/>
                    <a:chExt cx="1879" cy="427"/>
                  </a:xfrm>
                </p:grpSpPr>
                <p:sp>
                  <p:nvSpPr>
                    <p:cNvPr id="308255" name="Freeform 31"/>
                    <p:cNvSpPr>
                      <a:spLocks/>
                    </p:cNvSpPr>
                    <p:nvPr/>
                  </p:nvSpPr>
                  <p:spPr bwMode="hidden">
                    <a:xfrm rot="-802576">
                      <a:off x="2938" y="1129"/>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56" name="Freeform 32"/>
                    <p:cNvSpPr>
                      <a:spLocks/>
                    </p:cNvSpPr>
                    <p:nvPr/>
                  </p:nvSpPr>
                  <p:spPr bwMode="hidden">
                    <a:xfrm rot="-802576">
                      <a:off x="4155" y="917"/>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57" name="Group 33"/>
                  <p:cNvGrpSpPr>
                    <a:grpSpLocks/>
                  </p:cNvGrpSpPr>
                  <p:nvPr/>
                </p:nvGrpSpPr>
                <p:grpSpPr bwMode="auto">
                  <a:xfrm>
                    <a:off x="711" y="1625"/>
                    <a:ext cx="1257" cy="2326"/>
                    <a:chOff x="637" y="1653"/>
                    <a:chExt cx="1257" cy="2326"/>
                  </a:xfrm>
                </p:grpSpPr>
                <p:sp>
                  <p:nvSpPr>
                    <p:cNvPr id="308258" name="Freeform 34"/>
                    <p:cNvSpPr>
                      <a:spLocks/>
                    </p:cNvSpPr>
                    <p:nvPr/>
                  </p:nvSpPr>
                  <p:spPr bwMode="hidden">
                    <a:xfrm rot="18888116" flipH="1">
                      <a:off x="876" y="2359"/>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59" name="Freeform 35"/>
                    <p:cNvSpPr>
                      <a:spLocks/>
                    </p:cNvSpPr>
                    <p:nvPr/>
                  </p:nvSpPr>
                  <p:spPr bwMode="hidden">
                    <a:xfrm rot="18888116" flipH="1">
                      <a:off x="419" y="327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60" name="Group 36"/>
                  <p:cNvGrpSpPr>
                    <a:grpSpLocks/>
                  </p:cNvGrpSpPr>
                  <p:nvPr/>
                </p:nvGrpSpPr>
                <p:grpSpPr bwMode="auto">
                  <a:xfrm>
                    <a:off x="69" y="2168"/>
                    <a:ext cx="2463" cy="1332"/>
                    <a:chOff x="-5" y="2196"/>
                    <a:chExt cx="2463" cy="1332"/>
                  </a:xfrm>
                </p:grpSpPr>
                <p:sp>
                  <p:nvSpPr>
                    <p:cNvPr id="308261" name="Freeform 37"/>
                    <p:cNvSpPr>
                      <a:spLocks/>
                    </p:cNvSpPr>
                    <p:nvPr/>
                  </p:nvSpPr>
                  <p:spPr bwMode="hidden">
                    <a:xfrm rot="19495919" flipH="1">
                      <a:off x="644" y="2196"/>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62" name="Freeform 38"/>
                    <p:cNvSpPr>
                      <a:spLocks/>
                    </p:cNvSpPr>
                    <p:nvPr/>
                  </p:nvSpPr>
                  <p:spPr bwMode="hidden">
                    <a:xfrm rot="19495919" flipH="1">
                      <a:off x="-5" y="2983"/>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63" name="Group 39"/>
                  <p:cNvGrpSpPr>
                    <a:grpSpLocks/>
                  </p:cNvGrpSpPr>
                  <p:nvPr/>
                </p:nvGrpSpPr>
                <p:grpSpPr bwMode="auto">
                  <a:xfrm>
                    <a:off x="22" y="1981"/>
                    <a:ext cx="2477" cy="1064"/>
                    <a:chOff x="-52" y="2009"/>
                    <a:chExt cx="2477" cy="1064"/>
                  </a:xfrm>
                </p:grpSpPr>
                <p:sp>
                  <p:nvSpPr>
                    <p:cNvPr id="308264" name="Freeform 40"/>
                    <p:cNvSpPr>
                      <a:spLocks/>
                    </p:cNvSpPr>
                    <p:nvPr/>
                  </p:nvSpPr>
                  <p:spPr bwMode="hidden">
                    <a:xfrm rot="20017085" flipH="1">
                      <a:off x="689" y="2009"/>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65" name="Freeform 41"/>
                    <p:cNvSpPr>
                      <a:spLocks/>
                    </p:cNvSpPr>
                    <p:nvPr/>
                  </p:nvSpPr>
                  <p:spPr bwMode="hidden">
                    <a:xfrm rot="20017085" flipH="1">
                      <a:off x="-52" y="2597"/>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66" name="Group 42"/>
                  <p:cNvGrpSpPr>
                    <a:grpSpLocks/>
                  </p:cNvGrpSpPr>
                  <p:nvPr/>
                </p:nvGrpSpPr>
                <p:grpSpPr bwMode="auto">
                  <a:xfrm>
                    <a:off x="0" y="1785"/>
                    <a:ext cx="2472" cy="927"/>
                    <a:chOff x="-74" y="1813"/>
                    <a:chExt cx="2472" cy="927"/>
                  </a:xfrm>
                </p:grpSpPr>
                <p:sp>
                  <p:nvSpPr>
                    <p:cNvPr id="308267" name="Freeform 43"/>
                    <p:cNvSpPr>
                      <a:spLocks/>
                    </p:cNvSpPr>
                    <p:nvPr/>
                  </p:nvSpPr>
                  <p:spPr bwMode="hidden">
                    <a:xfrm rot="20519637" flipH="1">
                      <a:off x="721" y="1813"/>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68" name="Freeform 44"/>
                    <p:cNvSpPr>
                      <a:spLocks/>
                    </p:cNvSpPr>
                    <p:nvPr/>
                  </p:nvSpPr>
                  <p:spPr bwMode="hidden">
                    <a:xfrm rot="20519637" flipH="1">
                      <a:off x="-74" y="2214"/>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69" name="Group 45"/>
                  <p:cNvGrpSpPr>
                    <a:grpSpLocks/>
                  </p:cNvGrpSpPr>
                  <p:nvPr/>
                </p:nvGrpSpPr>
                <p:grpSpPr bwMode="auto">
                  <a:xfrm>
                    <a:off x="96" y="1563"/>
                    <a:ext cx="2342" cy="657"/>
                    <a:chOff x="22" y="1591"/>
                    <a:chExt cx="2342" cy="657"/>
                  </a:xfrm>
                </p:grpSpPr>
                <p:sp>
                  <p:nvSpPr>
                    <p:cNvPr id="308270" name="Freeform 46"/>
                    <p:cNvSpPr>
                      <a:spLocks/>
                    </p:cNvSpPr>
                    <p:nvPr/>
                  </p:nvSpPr>
                  <p:spPr bwMode="hidden">
                    <a:xfrm rot="21136207" flipH="1">
                      <a:off x="819" y="1591"/>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71" name="Freeform 47"/>
                    <p:cNvSpPr>
                      <a:spLocks/>
                    </p:cNvSpPr>
                    <p:nvPr/>
                  </p:nvSpPr>
                  <p:spPr bwMode="hidden">
                    <a:xfrm rot="21136207" flipH="1">
                      <a:off x="22" y="1759"/>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72" name="Group 48"/>
                  <p:cNvGrpSpPr>
                    <a:grpSpLocks/>
                  </p:cNvGrpSpPr>
                  <p:nvPr/>
                </p:nvGrpSpPr>
                <p:grpSpPr bwMode="auto">
                  <a:xfrm>
                    <a:off x="263" y="1418"/>
                    <a:ext cx="2150" cy="343"/>
                    <a:chOff x="189" y="1446"/>
                    <a:chExt cx="2150" cy="343"/>
                  </a:xfrm>
                </p:grpSpPr>
                <p:sp>
                  <p:nvSpPr>
                    <p:cNvPr id="308273" name="Freeform 49"/>
                    <p:cNvSpPr>
                      <a:spLocks/>
                    </p:cNvSpPr>
                    <p:nvPr/>
                  </p:nvSpPr>
                  <p:spPr bwMode="hidden">
                    <a:xfrm rot="84182" flipH="1">
                      <a:off x="935" y="1466"/>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74" name="Freeform 50"/>
                    <p:cNvSpPr>
                      <a:spLocks/>
                    </p:cNvSpPr>
                    <p:nvPr/>
                  </p:nvSpPr>
                  <p:spPr bwMode="hidden">
                    <a:xfrm rot="84182" flipH="1">
                      <a:off x="189" y="1446"/>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275" name="Group 51"/>
                  <p:cNvGrpSpPr>
                    <a:grpSpLocks/>
                  </p:cNvGrpSpPr>
                  <p:nvPr/>
                </p:nvGrpSpPr>
                <p:grpSpPr bwMode="auto">
                  <a:xfrm>
                    <a:off x="579" y="1066"/>
                    <a:ext cx="1879" cy="427"/>
                    <a:chOff x="505" y="1094"/>
                    <a:chExt cx="1879" cy="427"/>
                  </a:xfrm>
                </p:grpSpPr>
                <p:sp>
                  <p:nvSpPr>
                    <p:cNvPr id="308276" name="Freeform 52"/>
                    <p:cNvSpPr>
                      <a:spLocks/>
                    </p:cNvSpPr>
                    <p:nvPr/>
                  </p:nvSpPr>
                  <p:spPr bwMode="hidden">
                    <a:xfrm rot="802576" flipH="1">
                      <a:off x="1151" y="1306"/>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77" name="Freeform 53"/>
                    <p:cNvSpPr>
                      <a:spLocks/>
                    </p:cNvSpPr>
                    <p:nvPr/>
                  </p:nvSpPr>
                  <p:spPr bwMode="hidden">
                    <a:xfrm rot="802576" flipH="1">
                      <a:off x="505" y="1094"/>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78" name="Group 54"/>
                  <p:cNvGrpSpPr>
                    <a:grpSpLocks/>
                  </p:cNvGrpSpPr>
                  <p:nvPr/>
                </p:nvGrpSpPr>
                <p:grpSpPr bwMode="auto">
                  <a:xfrm>
                    <a:off x="690" y="871"/>
                    <a:ext cx="1850" cy="554"/>
                    <a:chOff x="616" y="899"/>
                    <a:chExt cx="1850" cy="554"/>
                  </a:xfrm>
                </p:grpSpPr>
                <p:sp>
                  <p:nvSpPr>
                    <p:cNvPr id="308279" name="Freeform 55"/>
                    <p:cNvSpPr>
                      <a:spLocks/>
                    </p:cNvSpPr>
                    <p:nvPr/>
                  </p:nvSpPr>
                  <p:spPr bwMode="hidden">
                    <a:xfrm rot="1277471" flipH="1">
                      <a:off x="1233" y="1238"/>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80" name="Freeform 56"/>
                    <p:cNvSpPr>
                      <a:spLocks/>
                    </p:cNvSpPr>
                    <p:nvPr/>
                  </p:nvSpPr>
                  <p:spPr bwMode="hidden">
                    <a:xfrm rot="1277471" flipH="1">
                      <a:off x="616" y="89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81" name="Group 57"/>
                  <p:cNvGrpSpPr>
                    <a:grpSpLocks/>
                  </p:cNvGrpSpPr>
                  <p:nvPr/>
                </p:nvGrpSpPr>
                <p:grpSpPr bwMode="auto">
                  <a:xfrm>
                    <a:off x="911" y="589"/>
                    <a:ext cx="1767" cy="743"/>
                    <a:chOff x="911" y="589"/>
                    <a:chExt cx="1767" cy="743"/>
                  </a:xfrm>
                </p:grpSpPr>
                <p:sp>
                  <p:nvSpPr>
                    <p:cNvPr id="308282" name="Freeform 58"/>
                    <p:cNvSpPr>
                      <a:spLocks/>
                    </p:cNvSpPr>
                    <p:nvPr/>
                  </p:nvSpPr>
                  <p:spPr bwMode="hidden">
                    <a:xfrm rot="2028410" flipH="1">
                      <a:off x="1445" y="111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83" name="Freeform 59"/>
                    <p:cNvSpPr>
                      <a:spLocks/>
                    </p:cNvSpPr>
                    <p:nvPr/>
                  </p:nvSpPr>
                  <p:spPr bwMode="hidden">
                    <a:xfrm rot="2028410" flipH="1">
                      <a:off x="911" y="58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84" name="Group 60"/>
                  <p:cNvGrpSpPr>
                    <a:grpSpLocks/>
                  </p:cNvGrpSpPr>
                  <p:nvPr/>
                </p:nvGrpSpPr>
                <p:grpSpPr bwMode="auto">
                  <a:xfrm>
                    <a:off x="1120" y="300"/>
                    <a:ext cx="1693" cy="892"/>
                    <a:chOff x="1120" y="300"/>
                    <a:chExt cx="1693" cy="892"/>
                  </a:xfrm>
                </p:grpSpPr>
                <p:sp>
                  <p:nvSpPr>
                    <p:cNvPr id="308285" name="Freeform 61"/>
                    <p:cNvSpPr>
                      <a:spLocks/>
                    </p:cNvSpPr>
                    <p:nvPr/>
                  </p:nvSpPr>
                  <p:spPr bwMode="hidden">
                    <a:xfrm rot="2664424" flipH="1">
                      <a:off x="1562" y="977"/>
                      <a:ext cx="125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86" name="Freeform 62"/>
                    <p:cNvSpPr>
                      <a:spLocks/>
                    </p:cNvSpPr>
                    <p:nvPr/>
                  </p:nvSpPr>
                  <p:spPr bwMode="hidden">
                    <a:xfrm rot="2664424" flipH="1">
                      <a:off x="1120" y="300"/>
                      <a:ext cx="67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87" name="Group 63"/>
                  <p:cNvGrpSpPr>
                    <a:grpSpLocks/>
                  </p:cNvGrpSpPr>
                  <p:nvPr/>
                </p:nvGrpSpPr>
                <p:grpSpPr bwMode="auto">
                  <a:xfrm>
                    <a:off x="1707" y="76"/>
                    <a:ext cx="778" cy="1512"/>
                    <a:chOff x="1633" y="104"/>
                    <a:chExt cx="778" cy="1512"/>
                  </a:xfrm>
                </p:grpSpPr>
                <p:sp>
                  <p:nvSpPr>
                    <p:cNvPr id="308288" name="Freeform 64"/>
                    <p:cNvSpPr>
                      <a:spLocks/>
                    </p:cNvSpPr>
                    <p:nvPr/>
                  </p:nvSpPr>
                  <p:spPr bwMode="hidden">
                    <a:xfrm rot="3473776" flipH="1">
                      <a:off x="1754" y="958"/>
                      <a:ext cx="1100"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89" name="Freeform 65"/>
                    <p:cNvSpPr>
                      <a:spLocks/>
                    </p:cNvSpPr>
                    <p:nvPr/>
                  </p:nvSpPr>
                  <p:spPr bwMode="hidden">
                    <a:xfrm rot="3473776" flipH="1">
                      <a:off x="1506" y="231"/>
                      <a:ext cx="591"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90" name="Group 66"/>
                  <p:cNvGrpSpPr>
                    <a:grpSpLocks/>
                  </p:cNvGrpSpPr>
                  <p:nvPr/>
                </p:nvGrpSpPr>
                <p:grpSpPr bwMode="auto">
                  <a:xfrm>
                    <a:off x="2009" y="0"/>
                    <a:ext cx="634" cy="1534"/>
                    <a:chOff x="1935" y="28"/>
                    <a:chExt cx="634" cy="1534"/>
                  </a:xfrm>
                </p:grpSpPr>
                <p:sp>
                  <p:nvSpPr>
                    <p:cNvPr id="308291" name="Freeform 67"/>
                    <p:cNvSpPr>
                      <a:spLocks/>
                    </p:cNvSpPr>
                    <p:nvPr/>
                  </p:nvSpPr>
                  <p:spPr bwMode="hidden">
                    <a:xfrm rot="4126480" flipH="1">
                      <a:off x="1931" y="924"/>
                      <a:ext cx="106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92" name="Freeform 68"/>
                    <p:cNvSpPr>
                      <a:spLocks/>
                    </p:cNvSpPr>
                    <p:nvPr/>
                  </p:nvSpPr>
                  <p:spPr bwMode="hidden">
                    <a:xfrm rot="4126480" flipH="1">
                      <a:off x="1819" y="144"/>
                      <a:ext cx="570"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8293" name="Group 69"/>
                  <p:cNvGrpSpPr>
                    <a:grpSpLocks/>
                  </p:cNvGrpSpPr>
                  <p:nvPr/>
                </p:nvGrpSpPr>
                <p:grpSpPr bwMode="auto">
                  <a:xfrm>
                    <a:off x="2896" y="644"/>
                    <a:ext cx="1845" cy="566"/>
                    <a:chOff x="2822" y="672"/>
                    <a:chExt cx="1845" cy="566"/>
                  </a:xfrm>
                </p:grpSpPr>
                <p:sp>
                  <p:nvSpPr>
                    <p:cNvPr id="308294" name="Freeform 70"/>
                    <p:cNvSpPr>
                      <a:spLocks/>
                    </p:cNvSpPr>
                    <p:nvPr/>
                  </p:nvSpPr>
                  <p:spPr bwMode="hidden">
                    <a:xfrm rot="-1325434">
                      <a:off x="2822" y="1023"/>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95" name="Freeform 71"/>
                    <p:cNvSpPr>
                      <a:spLocks/>
                    </p:cNvSpPr>
                    <p:nvPr/>
                  </p:nvSpPr>
                  <p:spPr bwMode="hidden">
                    <a:xfrm rot="-1325434">
                      <a:off x="4005" y="672"/>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296" name="Group 72"/>
                  <p:cNvGrpSpPr>
                    <a:grpSpLocks/>
                  </p:cNvGrpSpPr>
                  <p:nvPr/>
                </p:nvGrpSpPr>
                <p:grpSpPr bwMode="auto">
                  <a:xfrm>
                    <a:off x="2757" y="417"/>
                    <a:ext cx="1781" cy="717"/>
                    <a:chOff x="2683" y="445"/>
                    <a:chExt cx="1781" cy="717"/>
                  </a:xfrm>
                </p:grpSpPr>
                <p:sp>
                  <p:nvSpPr>
                    <p:cNvPr id="308297" name="Freeform 73"/>
                    <p:cNvSpPr>
                      <a:spLocks/>
                    </p:cNvSpPr>
                    <p:nvPr/>
                  </p:nvSpPr>
                  <p:spPr bwMode="hidden">
                    <a:xfrm rot="-1921064">
                      <a:off x="2683" y="94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298" name="Freeform 74"/>
                    <p:cNvSpPr>
                      <a:spLocks/>
                    </p:cNvSpPr>
                    <p:nvPr/>
                  </p:nvSpPr>
                  <p:spPr bwMode="hidden">
                    <a:xfrm rot="-1921064">
                      <a:off x="3802" y="445"/>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sp>
                <p:nvSpPr>
                  <p:cNvPr id="308299" name="Freeform 75"/>
                  <p:cNvSpPr>
                    <a:spLocks/>
                  </p:cNvSpPr>
                  <p:nvPr/>
                </p:nvSpPr>
                <p:spPr bwMode="hidden">
                  <a:xfrm rot="4578755" flipH="1">
                    <a:off x="2175" y="949"/>
                    <a:ext cx="1027" cy="14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a:noFill/>
                    <a:round/>
                    <a:headEnd/>
                    <a:tailEnd/>
                  </a:ln>
                  <a:effectLst/>
                </p:spPr>
                <p:txBody>
                  <a:bodyPr wrap="none" anchor="ctr"/>
                  <a:lstStyle/>
                  <a:p>
                    <a:endParaRPr lang="zh-TW" altLang="en-US"/>
                  </a:p>
                </p:txBody>
              </p:sp>
              <p:sp>
                <p:nvSpPr>
                  <p:cNvPr id="308300" name="Freeform 76"/>
                  <p:cNvSpPr>
                    <a:spLocks/>
                  </p:cNvSpPr>
                  <p:nvPr/>
                </p:nvSpPr>
                <p:spPr bwMode="hidden">
                  <a:xfrm rot="4578755" flipH="1">
                    <a:off x="2199" y="196"/>
                    <a:ext cx="552" cy="22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nvGrpSpPr>
                  <p:cNvPr id="308301" name="Group 77"/>
                  <p:cNvGrpSpPr>
                    <a:grpSpLocks/>
                  </p:cNvGrpSpPr>
                  <p:nvPr/>
                </p:nvGrpSpPr>
                <p:grpSpPr bwMode="auto">
                  <a:xfrm>
                    <a:off x="2874" y="13"/>
                    <a:ext cx="640" cy="1520"/>
                    <a:chOff x="2800" y="41"/>
                    <a:chExt cx="640" cy="1520"/>
                  </a:xfrm>
                </p:grpSpPr>
                <p:sp>
                  <p:nvSpPr>
                    <p:cNvPr id="308302" name="Freeform 78"/>
                    <p:cNvSpPr>
                      <a:spLocks/>
                    </p:cNvSpPr>
                    <p:nvPr/>
                  </p:nvSpPr>
                  <p:spPr bwMode="hidden">
                    <a:xfrm rot="-3857755">
                      <a:off x="2361" y="938"/>
                      <a:ext cx="1062" cy="1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03" name="Freeform 79"/>
                    <p:cNvSpPr>
                      <a:spLocks/>
                    </p:cNvSpPr>
                    <p:nvPr/>
                  </p:nvSpPr>
                  <p:spPr bwMode="hidden">
                    <a:xfrm rot="-3857755">
                      <a:off x="3011" y="181"/>
                      <a:ext cx="570" cy="2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304" name="Group 80"/>
                  <p:cNvGrpSpPr>
                    <a:grpSpLocks/>
                  </p:cNvGrpSpPr>
                  <p:nvPr/>
                </p:nvGrpSpPr>
                <p:grpSpPr bwMode="auto">
                  <a:xfrm>
                    <a:off x="3008" y="135"/>
                    <a:ext cx="1017" cy="1464"/>
                    <a:chOff x="2934" y="163"/>
                    <a:chExt cx="1017" cy="1464"/>
                  </a:xfrm>
                </p:grpSpPr>
                <p:sp>
                  <p:nvSpPr>
                    <p:cNvPr id="308305" name="Freeform 81"/>
                    <p:cNvSpPr>
                      <a:spLocks/>
                    </p:cNvSpPr>
                    <p:nvPr/>
                  </p:nvSpPr>
                  <p:spPr bwMode="hidden">
                    <a:xfrm rot="-2777260">
                      <a:off x="2491" y="915"/>
                      <a:ext cx="1155" cy="270"/>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06" name="Freeform 82"/>
                    <p:cNvSpPr>
                      <a:spLocks/>
                    </p:cNvSpPr>
                    <p:nvPr/>
                  </p:nvSpPr>
                  <p:spPr bwMode="hidden">
                    <a:xfrm rot="-2777260">
                      <a:off x="3430" y="261"/>
                      <a:ext cx="620" cy="42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307" name="Group 83"/>
                  <p:cNvGrpSpPr>
                    <a:grpSpLocks/>
                  </p:cNvGrpSpPr>
                  <p:nvPr/>
                </p:nvGrpSpPr>
                <p:grpSpPr bwMode="auto">
                  <a:xfrm>
                    <a:off x="2804" y="4"/>
                    <a:ext cx="243" cy="1448"/>
                    <a:chOff x="2730" y="32"/>
                    <a:chExt cx="243" cy="1448"/>
                  </a:xfrm>
                </p:grpSpPr>
                <p:sp>
                  <p:nvSpPr>
                    <p:cNvPr id="308308" name="Freeform 84"/>
                    <p:cNvSpPr>
                      <a:spLocks/>
                    </p:cNvSpPr>
                    <p:nvPr/>
                  </p:nvSpPr>
                  <p:spPr bwMode="hidden">
                    <a:xfrm rot="-4903748">
                      <a:off x="2296" y="960"/>
                      <a:ext cx="954" cy="8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09" name="Freeform 85"/>
                    <p:cNvSpPr>
                      <a:spLocks/>
                    </p:cNvSpPr>
                    <p:nvPr/>
                  </p:nvSpPr>
                  <p:spPr bwMode="hidden">
                    <a:xfrm rot="-4903748">
                      <a:off x="2650" y="220"/>
                      <a:ext cx="512" cy="13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8310" name="Group 86"/>
                  <p:cNvGrpSpPr>
                    <a:grpSpLocks/>
                  </p:cNvGrpSpPr>
                  <p:nvPr/>
                </p:nvGrpSpPr>
                <p:grpSpPr bwMode="auto">
                  <a:xfrm>
                    <a:off x="1017" y="1741"/>
                    <a:ext cx="1085" cy="2450"/>
                    <a:chOff x="943" y="1769"/>
                    <a:chExt cx="1085" cy="2450"/>
                  </a:xfrm>
                </p:grpSpPr>
                <p:sp>
                  <p:nvSpPr>
                    <p:cNvPr id="308311" name="Freeform 87"/>
                    <p:cNvSpPr>
                      <a:spLocks/>
                    </p:cNvSpPr>
                    <p:nvPr/>
                  </p:nvSpPr>
                  <p:spPr bwMode="hidden">
                    <a:xfrm rot="18335692" flipH="1">
                      <a:off x="1010" y="2475"/>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12" name="Freeform 88"/>
                    <p:cNvSpPr>
                      <a:spLocks/>
                    </p:cNvSpPr>
                    <p:nvPr/>
                  </p:nvSpPr>
                  <p:spPr bwMode="hidden">
                    <a:xfrm rot="18335692" flipH="1">
                      <a:off x="725" y="351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313" name="Group 89"/>
                  <p:cNvGrpSpPr>
                    <a:grpSpLocks/>
                  </p:cNvGrpSpPr>
                  <p:nvPr/>
                </p:nvGrpSpPr>
                <p:grpSpPr bwMode="auto">
                  <a:xfrm>
                    <a:off x="1529" y="1908"/>
                    <a:ext cx="766" cy="2373"/>
                    <a:chOff x="1455" y="1936"/>
                    <a:chExt cx="766" cy="2373"/>
                  </a:xfrm>
                </p:grpSpPr>
                <p:sp>
                  <p:nvSpPr>
                    <p:cNvPr id="308314" name="Freeform 90"/>
                    <p:cNvSpPr>
                      <a:spLocks/>
                    </p:cNvSpPr>
                    <p:nvPr/>
                  </p:nvSpPr>
                  <p:spPr bwMode="hidden">
                    <a:xfrm rot="17542885" flipH="1">
                      <a:off x="1267" y="2578"/>
                      <a:ext cx="159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15" name="Freeform 91"/>
                    <p:cNvSpPr>
                      <a:spLocks/>
                    </p:cNvSpPr>
                    <p:nvPr/>
                  </p:nvSpPr>
                  <p:spPr bwMode="hidden">
                    <a:xfrm rot="17542885" flipH="1">
                      <a:off x="1272" y="3636"/>
                      <a:ext cx="856"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316" name="Group 92"/>
                  <p:cNvGrpSpPr>
                    <a:grpSpLocks/>
                  </p:cNvGrpSpPr>
                  <p:nvPr/>
                </p:nvGrpSpPr>
                <p:grpSpPr bwMode="auto">
                  <a:xfrm rot="88588">
                    <a:off x="2061" y="1962"/>
                    <a:ext cx="459" cy="2329"/>
                    <a:chOff x="1956" y="1990"/>
                    <a:chExt cx="492" cy="2604"/>
                  </a:xfrm>
                </p:grpSpPr>
                <p:sp>
                  <p:nvSpPr>
                    <p:cNvPr id="308317" name="Freeform 93"/>
                    <p:cNvSpPr>
                      <a:spLocks/>
                    </p:cNvSpPr>
                    <p:nvPr/>
                  </p:nvSpPr>
                  <p:spPr bwMode="hidden">
                    <a:xfrm rot="16782062" flipH="1">
                      <a:off x="1442" y="2695"/>
                      <a:ext cx="1711" cy="301"/>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8318" name="Freeform 94"/>
                    <p:cNvSpPr>
                      <a:spLocks/>
                    </p:cNvSpPr>
                    <p:nvPr/>
                  </p:nvSpPr>
                  <p:spPr bwMode="hidden">
                    <a:xfrm rot="16782062" flipH="1">
                      <a:off x="1734" y="3898"/>
                      <a:ext cx="918" cy="47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319" name="Group 95"/>
                  <p:cNvGrpSpPr>
                    <a:grpSpLocks/>
                  </p:cNvGrpSpPr>
                  <p:nvPr/>
                </p:nvGrpSpPr>
                <p:grpSpPr bwMode="auto">
                  <a:xfrm>
                    <a:off x="3408" y="1689"/>
                    <a:ext cx="1125" cy="2426"/>
                    <a:chOff x="3334" y="1717"/>
                    <a:chExt cx="1125" cy="2426"/>
                  </a:xfrm>
                </p:grpSpPr>
                <p:sp>
                  <p:nvSpPr>
                    <p:cNvPr id="308320" name="Freeform 96"/>
                    <p:cNvSpPr>
                      <a:spLocks/>
                    </p:cNvSpPr>
                    <p:nvPr/>
                  </p:nvSpPr>
                  <p:spPr bwMode="hidden">
                    <a:xfrm rot="3144576">
                      <a:off x="2628" y="2423"/>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8321" name="Freeform 97"/>
                    <p:cNvSpPr>
                      <a:spLocks/>
                    </p:cNvSpPr>
                    <p:nvPr/>
                  </p:nvSpPr>
                  <p:spPr bwMode="hidden">
                    <a:xfrm rot="3144576">
                      <a:off x="3751" y="3436"/>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322" name="Group 98"/>
                  <p:cNvGrpSpPr>
                    <a:grpSpLocks/>
                  </p:cNvGrpSpPr>
                  <p:nvPr/>
                </p:nvGrpSpPr>
                <p:grpSpPr bwMode="auto">
                  <a:xfrm>
                    <a:off x="3255" y="1838"/>
                    <a:ext cx="883" cy="2426"/>
                    <a:chOff x="3181" y="1866"/>
                    <a:chExt cx="883" cy="2426"/>
                  </a:xfrm>
                </p:grpSpPr>
                <p:sp>
                  <p:nvSpPr>
                    <p:cNvPr id="308323" name="Freeform 99"/>
                    <p:cNvSpPr>
                      <a:spLocks/>
                    </p:cNvSpPr>
                    <p:nvPr/>
                  </p:nvSpPr>
                  <p:spPr bwMode="hidden">
                    <a:xfrm rot="3745735">
                      <a:off x="2506" y="2541"/>
                      <a:ext cx="1650" cy="29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8324" name="Freeform 100"/>
                    <p:cNvSpPr>
                      <a:spLocks/>
                    </p:cNvSpPr>
                    <p:nvPr/>
                  </p:nvSpPr>
                  <p:spPr bwMode="hidden">
                    <a:xfrm rot="3745735">
                      <a:off x="3387" y="3615"/>
                      <a:ext cx="885" cy="46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8325" name="Group 101"/>
                  <p:cNvGrpSpPr>
                    <a:grpSpLocks/>
                  </p:cNvGrpSpPr>
                  <p:nvPr/>
                </p:nvGrpSpPr>
                <p:grpSpPr bwMode="auto">
                  <a:xfrm>
                    <a:off x="3080" y="1955"/>
                    <a:ext cx="619" cy="2386"/>
                    <a:chOff x="3006" y="1983"/>
                    <a:chExt cx="619" cy="2386"/>
                  </a:xfrm>
                </p:grpSpPr>
                <p:sp>
                  <p:nvSpPr>
                    <p:cNvPr id="308326" name="Freeform 102"/>
                    <p:cNvSpPr>
                      <a:spLocks/>
                    </p:cNvSpPr>
                    <p:nvPr/>
                  </p:nvSpPr>
                  <p:spPr bwMode="hidden">
                    <a:xfrm rot="4286818">
                      <a:off x="2328" y="2661"/>
                      <a:ext cx="160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8327" name="Freeform 103"/>
                    <p:cNvSpPr>
                      <a:spLocks/>
                    </p:cNvSpPr>
                    <p:nvPr/>
                  </p:nvSpPr>
                  <p:spPr bwMode="hidden">
                    <a:xfrm rot="4286818">
                      <a:off x="3002" y="3747"/>
                      <a:ext cx="859"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08328" name="Group 104"/>
                  <p:cNvGrpSpPr>
                    <a:grpSpLocks/>
                  </p:cNvGrpSpPr>
                  <p:nvPr/>
                </p:nvGrpSpPr>
                <p:grpSpPr bwMode="auto">
                  <a:xfrm>
                    <a:off x="2893" y="2073"/>
                    <a:ext cx="405" cy="2219"/>
                    <a:chOff x="2819" y="2101"/>
                    <a:chExt cx="405" cy="2219"/>
                  </a:xfrm>
                </p:grpSpPr>
                <p:sp>
                  <p:nvSpPr>
                    <p:cNvPr id="308329" name="Freeform 105"/>
                    <p:cNvSpPr>
                      <a:spLocks/>
                    </p:cNvSpPr>
                    <p:nvPr/>
                  </p:nvSpPr>
                  <p:spPr bwMode="hidden">
                    <a:xfrm rot="4898956">
                      <a:off x="2206" y="2714"/>
                      <a:ext cx="147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8330" name="Freeform 106"/>
                    <p:cNvSpPr>
                      <a:spLocks/>
                    </p:cNvSpPr>
                    <p:nvPr/>
                  </p:nvSpPr>
                  <p:spPr bwMode="hidden">
                    <a:xfrm rot="4898956">
                      <a:off x="2636" y="3732"/>
                      <a:ext cx="790"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08331" name="Group 107"/>
                  <p:cNvGrpSpPr>
                    <a:grpSpLocks/>
                  </p:cNvGrpSpPr>
                  <p:nvPr/>
                </p:nvGrpSpPr>
                <p:grpSpPr bwMode="auto">
                  <a:xfrm>
                    <a:off x="2372" y="2107"/>
                    <a:ext cx="426" cy="2185"/>
                    <a:chOff x="2287" y="2135"/>
                    <a:chExt cx="426" cy="2185"/>
                  </a:xfrm>
                </p:grpSpPr>
                <p:sp>
                  <p:nvSpPr>
                    <p:cNvPr id="308332" name="Freeform 108"/>
                    <p:cNvSpPr>
                      <a:spLocks/>
                    </p:cNvSpPr>
                    <p:nvPr/>
                  </p:nvSpPr>
                  <p:spPr bwMode="hidden">
                    <a:xfrm rot="5755659">
                      <a:off x="1900" y="2760"/>
                      <a:ext cx="1437" cy="188"/>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w="9525">
                      <a:noFill/>
                      <a:round/>
                      <a:headEnd/>
                      <a:tailEnd/>
                    </a:ln>
                    <a:effectLst/>
                  </p:spPr>
                  <p:txBody>
                    <a:bodyPr wrap="none" anchor="ctr"/>
                    <a:lstStyle/>
                    <a:p>
                      <a:endParaRPr lang="zh-TW" altLang="en-US"/>
                    </a:p>
                  </p:txBody>
                </p:sp>
                <p:sp>
                  <p:nvSpPr>
                    <p:cNvPr id="308333" name="Freeform 109"/>
                    <p:cNvSpPr>
                      <a:spLocks/>
                    </p:cNvSpPr>
                    <p:nvPr/>
                  </p:nvSpPr>
                  <p:spPr bwMode="hidden">
                    <a:xfrm rot="5755659">
                      <a:off x="2049" y="3787"/>
                      <a:ext cx="771" cy="29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grpSp>
          <p:grpSp>
            <p:nvGrpSpPr>
              <p:cNvPr id="308334" name="Group 110"/>
              <p:cNvGrpSpPr>
                <a:grpSpLocks/>
              </p:cNvGrpSpPr>
              <p:nvPr/>
            </p:nvGrpSpPr>
            <p:grpSpPr bwMode="auto">
              <a:xfrm>
                <a:off x="74" y="313"/>
                <a:ext cx="5459" cy="3667"/>
                <a:chOff x="74" y="313"/>
                <a:chExt cx="5459" cy="3667"/>
              </a:xfrm>
            </p:grpSpPr>
            <p:grpSp>
              <p:nvGrpSpPr>
                <p:cNvPr id="308335" name="Group 111"/>
                <p:cNvGrpSpPr>
                  <a:grpSpLocks/>
                </p:cNvGrpSpPr>
                <p:nvPr/>
              </p:nvGrpSpPr>
              <p:grpSpPr bwMode="auto">
                <a:xfrm>
                  <a:off x="74" y="313"/>
                  <a:ext cx="5459" cy="3667"/>
                  <a:chOff x="74" y="313"/>
                  <a:chExt cx="5459" cy="3667"/>
                </a:xfrm>
              </p:grpSpPr>
              <p:sp>
                <p:nvSpPr>
                  <p:cNvPr id="308336" name="Arc 112"/>
                  <p:cNvSpPr>
                    <a:spLocks/>
                  </p:cNvSpPr>
                  <p:nvPr/>
                </p:nvSpPr>
                <p:spPr bwMode="hidden">
                  <a:xfrm flipV="1">
                    <a:off x="2966" y="456"/>
                    <a:ext cx="2567" cy="2046"/>
                  </a:xfrm>
                  <a:custGeom>
                    <a:avLst/>
                    <a:gdLst>
                      <a:gd name="G0" fmla="+- 17826 0 0"/>
                      <a:gd name="G1" fmla="+- 0 0 0"/>
                      <a:gd name="G2" fmla="+- 21600 0 0"/>
                      <a:gd name="T0" fmla="*/ 36729 w 36729"/>
                      <a:gd name="T1" fmla="*/ 10451 h 21600"/>
                      <a:gd name="T2" fmla="*/ 0 w 36729"/>
                      <a:gd name="T3" fmla="*/ 12197 h 21600"/>
                      <a:gd name="T4" fmla="*/ 17826 w 36729"/>
                      <a:gd name="T5" fmla="*/ 0 h 21600"/>
                    </a:gdLst>
                    <a:ahLst/>
                    <a:cxnLst>
                      <a:cxn ang="0">
                        <a:pos x="T0" y="T1"/>
                      </a:cxn>
                      <a:cxn ang="0">
                        <a:pos x="T2" y="T3"/>
                      </a:cxn>
                      <a:cxn ang="0">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close/>
                      </a:path>
                    </a:pathLst>
                  </a:custGeom>
                  <a:noFill/>
                  <a:ln w="9525">
                    <a:solidFill>
                      <a:schemeClr val="accent1"/>
                    </a:solidFill>
                    <a:round/>
                    <a:headEnd/>
                    <a:tailEnd/>
                  </a:ln>
                  <a:effectLst/>
                </p:spPr>
                <p:txBody>
                  <a:bodyPr wrap="none" anchor="ctr"/>
                  <a:lstStyle/>
                  <a:p>
                    <a:endParaRPr lang="zh-TW" altLang="en-US"/>
                  </a:p>
                </p:txBody>
              </p:sp>
              <p:sp>
                <p:nvSpPr>
                  <p:cNvPr id="308337" name="Arc 113"/>
                  <p:cNvSpPr>
                    <a:spLocks/>
                  </p:cNvSpPr>
                  <p:nvPr/>
                </p:nvSpPr>
                <p:spPr bwMode="hidden">
                  <a:xfrm flipH="1">
                    <a:off x="388" y="1601"/>
                    <a:ext cx="2016" cy="2379"/>
                  </a:xfrm>
                  <a:custGeom>
                    <a:avLst/>
                    <a:gdLst>
                      <a:gd name="G0" fmla="+- 8873 0 0"/>
                      <a:gd name="G1" fmla="+- 21600 0 0"/>
                      <a:gd name="G2" fmla="+- 21600 0 0"/>
                      <a:gd name="T0" fmla="*/ 0 w 30473"/>
                      <a:gd name="T1" fmla="*/ 1907 h 22305"/>
                      <a:gd name="T2" fmla="*/ 30462 w 30473"/>
                      <a:gd name="T3" fmla="*/ 22305 h 22305"/>
                      <a:gd name="T4" fmla="*/ 8873 w 30473"/>
                      <a:gd name="T5" fmla="*/ 21600 h 22305"/>
                    </a:gdLst>
                    <a:ahLst/>
                    <a:cxnLst>
                      <a:cxn ang="0">
                        <a:pos x="T0" y="T1"/>
                      </a:cxn>
                      <a:cxn ang="0">
                        <a:pos x="T2" y="T3"/>
                      </a:cxn>
                      <a:cxn ang="0">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close/>
                      </a:path>
                    </a:pathLst>
                  </a:custGeom>
                  <a:noFill/>
                  <a:ln w="9525">
                    <a:solidFill>
                      <a:schemeClr val="folHlink"/>
                    </a:solidFill>
                    <a:round/>
                    <a:headEnd/>
                    <a:tailEnd/>
                  </a:ln>
                  <a:effectLst/>
                </p:spPr>
                <p:txBody>
                  <a:bodyPr wrap="none" anchor="ctr"/>
                  <a:lstStyle/>
                  <a:p>
                    <a:endParaRPr lang="zh-TW" altLang="en-US"/>
                  </a:p>
                </p:txBody>
              </p:sp>
              <p:sp>
                <p:nvSpPr>
                  <p:cNvPr id="308338" name="Arc 114"/>
                  <p:cNvSpPr>
                    <a:spLocks/>
                  </p:cNvSpPr>
                  <p:nvPr/>
                </p:nvSpPr>
                <p:spPr bwMode="hidden">
                  <a:xfrm>
                    <a:off x="3029" y="1181"/>
                    <a:ext cx="1426"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08339" name="Arc 115"/>
                  <p:cNvSpPr>
                    <a:spLocks/>
                  </p:cNvSpPr>
                  <p:nvPr/>
                </p:nvSpPr>
                <p:spPr bwMode="hidden">
                  <a:xfrm flipH="1">
                    <a:off x="74" y="813"/>
                    <a:ext cx="2540" cy="2379"/>
                  </a:xfrm>
                  <a:custGeom>
                    <a:avLst/>
                    <a:gdLst>
                      <a:gd name="G0" fmla="+- 15230 0 0"/>
                      <a:gd name="G1" fmla="+- 21600 0 0"/>
                      <a:gd name="G2" fmla="+- 21600 0 0"/>
                      <a:gd name="T0" fmla="*/ 0 w 36830"/>
                      <a:gd name="T1" fmla="*/ 6283 h 22305"/>
                      <a:gd name="T2" fmla="*/ 36819 w 36830"/>
                      <a:gd name="T3" fmla="*/ 22305 h 22305"/>
                      <a:gd name="T4" fmla="*/ 15230 w 36830"/>
                      <a:gd name="T5" fmla="*/ 21600 h 22305"/>
                    </a:gdLst>
                    <a:ahLst/>
                    <a:cxnLst>
                      <a:cxn ang="0">
                        <a:pos x="T0" y="T1"/>
                      </a:cxn>
                      <a:cxn ang="0">
                        <a:pos x="T2" y="T3"/>
                      </a:cxn>
                      <a:cxn ang="0">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close/>
                      </a:path>
                    </a:pathLst>
                  </a:custGeom>
                  <a:noFill/>
                  <a:ln w="9525">
                    <a:solidFill>
                      <a:schemeClr val="folHlink"/>
                    </a:solidFill>
                    <a:round/>
                    <a:headEnd/>
                    <a:tailEnd/>
                  </a:ln>
                  <a:effectLst/>
                </p:spPr>
                <p:txBody>
                  <a:bodyPr wrap="none" anchor="ctr"/>
                  <a:lstStyle/>
                  <a:p>
                    <a:endParaRPr lang="zh-TW" altLang="en-US"/>
                  </a:p>
                </p:txBody>
              </p:sp>
              <p:sp>
                <p:nvSpPr>
                  <p:cNvPr id="308340" name="Arc 116"/>
                  <p:cNvSpPr>
                    <a:spLocks/>
                  </p:cNvSpPr>
                  <p:nvPr/>
                </p:nvSpPr>
                <p:spPr bwMode="hidden">
                  <a:xfrm flipH="1">
                    <a:off x="790" y="313"/>
                    <a:ext cx="1850" cy="2304"/>
                  </a:xfrm>
                  <a:custGeom>
                    <a:avLst/>
                    <a:gdLst>
                      <a:gd name="G0" fmla="+- 18231 0 0"/>
                      <a:gd name="G1" fmla="+- 21600 0 0"/>
                      <a:gd name="G2" fmla="+- 21600 0 0"/>
                      <a:gd name="T0" fmla="*/ 0 w 31881"/>
                      <a:gd name="T1" fmla="*/ 10016 h 21600"/>
                      <a:gd name="T2" fmla="*/ 31881 w 31881"/>
                      <a:gd name="T3" fmla="*/ 4860 h 21600"/>
                      <a:gd name="T4" fmla="*/ 18231 w 31881"/>
                      <a:gd name="T5" fmla="*/ 21600 h 21600"/>
                    </a:gdLst>
                    <a:ahLst/>
                    <a:cxnLst>
                      <a:cxn ang="0">
                        <a:pos x="T0" y="T1"/>
                      </a:cxn>
                      <a:cxn ang="0">
                        <a:pos x="T2" y="T3"/>
                      </a:cxn>
                      <a:cxn ang="0">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close/>
                      </a:path>
                    </a:pathLst>
                  </a:custGeom>
                  <a:noFill/>
                  <a:ln w="9525">
                    <a:solidFill>
                      <a:schemeClr val="accent1"/>
                    </a:solidFill>
                    <a:round/>
                    <a:headEnd/>
                    <a:tailEnd/>
                  </a:ln>
                  <a:effectLst/>
                </p:spPr>
                <p:txBody>
                  <a:bodyPr wrap="none" anchor="ctr"/>
                  <a:lstStyle/>
                  <a:p>
                    <a:endParaRPr lang="zh-TW" altLang="en-US"/>
                  </a:p>
                </p:txBody>
              </p:sp>
              <p:sp>
                <p:nvSpPr>
                  <p:cNvPr id="308341" name="Arc 117"/>
                  <p:cNvSpPr>
                    <a:spLocks/>
                  </p:cNvSpPr>
                  <p:nvPr/>
                </p:nvSpPr>
                <p:spPr bwMode="hidden">
                  <a:xfrm>
                    <a:off x="2763" y="1281"/>
                    <a:ext cx="764" cy="2304"/>
                  </a:xfrm>
                  <a:custGeom>
                    <a:avLst/>
                    <a:gdLst>
                      <a:gd name="G0" fmla="+- 13212 0 0"/>
                      <a:gd name="G1" fmla="+- 21600 0 0"/>
                      <a:gd name="G2" fmla="+- 21600 0 0"/>
                      <a:gd name="T0" fmla="*/ 0 w 31146"/>
                      <a:gd name="T1" fmla="*/ 4512 h 21600"/>
                      <a:gd name="T2" fmla="*/ 31146 w 31146"/>
                      <a:gd name="T3" fmla="*/ 9561 h 21600"/>
                      <a:gd name="T4" fmla="*/ 13212 w 31146"/>
                      <a:gd name="T5" fmla="*/ 21600 h 21600"/>
                    </a:gdLst>
                    <a:ahLst/>
                    <a:cxnLst>
                      <a:cxn ang="0">
                        <a:pos x="T0" y="T1"/>
                      </a:cxn>
                      <a:cxn ang="0">
                        <a:pos x="T2" y="T3"/>
                      </a:cxn>
                      <a:cxn ang="0">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close/>
                      </a:path>
                    </a:pathLst>
                  </a:custGeom>
                  <a:noFill/>
                  <a:ln w="9525">
                    <a:solidFill>
                      <a:schemeClr val="accent2"/>
                    </a:solidFill>
                    <a:round/>
                    <a:headEnd/>
                    <a:tailEnd/>
                  </a:ln>
                  <a:effectLst/>
                </p:spPr>
                <p:txBody>
                  <a:bodyPr wrap="none" anchor="ctr"/>
                  <a:lstStyle/>
                  <a:p>
                    <a:endParaRPr lang="zh-TW" altLang="en-US"/>
                  </a:p>
                </p:txBody>
              </p:sp>
              <p:sp>
                <p:nvSpPr>
                  <p:cNvPr id="308342" name="Freeform 118"/>
                  <p:cNvSpPr>
                    <a:spLocks/>
                  </p:cNvSpPr>
                  <p:nvPr/>
                </p:nvSpPr>
                <p:spPr bwMode="hidden">
                  <a:xfrm flipH="1">
                    <a:off x="1800" y="438"/>
                    <a:ext cx="418"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grpSp>
            <p:sp>
              <p:nvSpPr>
                <p:cNvPr id="308343" name="Freeform 119"/>
                <p:cNvSpPr>
                  <a:spLocks/>
                </p:cNvSpPr>
                <p:nvPr/>
              </p:nvSpPr>
              <p:spPr bwMode="hidden">
                <a:xfrm rot="20253369">
                  <a:off x="3280" y="1529"/>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grpSp>
          <p:nvGrpSpPr>
            <p:cNvPr id="308344" name="Group 120"/>
            <p:cNvGrpSpPr>
              <a:grpSpLocks/>
            </p:cNvGrpSpPr>
            <p:nvPr/>
          </p:nvGrpSpPr>
          <p:grpSpPr bwMode="auto">
            <a:xfrm>
              <a:off x="1476" y="449"/>
              <a:ext cx="4038" cy="2966"/>
              <a:chOff x="210" y="337"/>
              <a:chExt cx="5198" cy="3818"/>
            </a:xfrm>
          </p:grpSpPr>
          <p:sp>
            <p:nvSpPr>
              <p:cNvPr id="308345" name="Freeform 121"/>
              <p:cNvSpPr>
                <a:spLocks/>
              </p:cNvSpPr>
              <p:nvPr/>
            </p:nvSpPr>
            <p:spPr bwMode="hidden">
              <a:xfrm flipH="1">
                <a:off x="1934" y="2382"/>
                <a:ext cx="485" cy="147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8346" name="Arc 122"/>
              <p:cNvSpPr>
                <a:spLocks/>
              </p:cNvSpPr>
              <p:nvPr/>
            </p:nvSpPr>
            <p:spPr bwMode="hidden">
              <a:xfrm flipH="1">
                <a:off x="1054" y="1851"/>
                <a:ext cx="2122" cy="2304"/>
              </a:xfrm>
              <a:custGeom>
                <a:avLst/>
                <a:gdLst>
                  <a:gd name="G0" fmla="+- 0 0 0"/>
                  <a:gd name="G1" fmla="+- 20897 0 0"/>
                  <a:gd name="G2" fmla="+- 21600 0 0"/>
                  <a:gd name="T0" fmla="*/ 5467 w 21600"/>
                  <a:gd name="T1" fmla="*/ 0 h 21602"/>
                  <a:gd name="T2" fmla="*/ 21589 w 21600"/>
                  <a:gd name="T3" fmla="*/ 21602 h 21602"/>
                  <a:gd name="T4" fmla="*/ 0 w 21600"/>
                  <a:gd name="T5" fmla="*/ 20897 h 21602"/>
                </a:gdLst>
                <a:ahLst/>
                <a:cxnLst>
                  <a:cxn ang="0">
                    <a:pos x="T0" y="T1"/>
                  </a:cxn>
                  <a:cxn ang="0">
                    <a:pos x="T2" y="T3"/>
                  </a:cxn>
                  <a:cxn ang="0">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close/>
                  </a:path>
                </a:pathLst>
              </a:custGeom>
              <a:noFill/>
              <a:ln w="9525">
                <a:solidFill>
                  <a:schemeClr val="folHlink"/>
                </a:solidFill>
                <a:round/>
                <a:headEnd/>
                <a:tailEnd/>
              </a:ln>
              <a:effectLst/>
            </p:spPr>
            <p:txBody>
              <a:bodyPr wrap="none" anchor="ctr"/>
              <a:lstStyle/>
              <a:p>
                <a:endParaRPr lang="zh-TW" altLang="en-US"/>
              </a:p>
            </p:txBody>
          </p:sp>
          <p:sp>
            <p:nvSpPr>
              <p:cNvPr id="308347" name="Arc 123"/>
              <p:cNvSpPr>
                <a:spLocks/>
              </p:cNvSpPr>
              <p:nvPr/>
            </p:nvSpPr>
            <p:spPr bwMode="hidden">
              <a:xfrm flipH="1">
                <a:off x="1266" y="1480"/>
                <a:ext cx="1244" cy="2379"/>
              </a:xfrm>
              <a:custGeom>
                <a:avLst/>
                <a:gdLst>
                  <a:gd name="G0" fmla="+- 7340 0 0"/>
                  <a:gd name="G1" fmla="+- 21600 0 0"/>
                  <a:gd name="G2" fmla="+- 21600 0 0"/>
                  <a:gd name="T0" fmla="*/ 0 w 28940"/>
                  <a:gd name="T1" fmla="*/ 1285 h 22305"/>
                  <a:gd name="T2" fmla="*/ 28929 w 28940"/>
                  <a:gd name="T3" fmla="*/ 22305 h 22305"/>
                  <a:gd name="T4" fmla="*/ 7340 w 28940"/>
                  <a:gd name="T5" fmla="*/ 21600 h 22305"/>
                </a:gdLst>
                <a:ahLst/>
                <a:cxnLst>
                  <a:cxn ang="0">
                    <a:pos x="T0" y="T1"/>
                  </a:cxn>
                  <a:cxn ang="0">
                    <a:pos x="T2" y="T3"/>
                  </a:cxn>
                  <a:cxn ang="0">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close/>
                  </a:path>
                </a:pathLst>
              </a:custGeom>
              <a:noFill/>
              <a:ln w="9525">
                <a:solidFill>
                  <a:schemeClr val="accent1"/>
                </a:solidFill>
                <a:round/>
                <a:headEnd/>
                <a:tailEnd/>
              </a:ln>
              <a:effectLst/>
            </p:spPr>
            <p:txBody>
              <a:bodyPr wrap="none" anchor="ctr"/>
              <a:lstStyle/>
              <a:p>
                <a:endParaRPr lang="zh-TW" altLang="en-US"/>
              </a:p>
            </p:txBody>
          </p:sp>
          <p:sp>
            <p:nvSpPr>
              <p:cNvPr id="308348" name="Arc 124"/>
              <p:cNvSpPr>
                <a:spLocks/>
              </p:cNvSpPr>
              <p:nvPr/>
            </p:nvSpPr>
            <p:spPr bwMode="hidden">
              <a:xfrm flipH="1">
                <a:off x="210" y="1168"/>
                <a:ext cx="2376" cy="2379"/>
              </a:xfrm>
              <a:custGeom>
                <a:avLst/>
                <a:gdLst>
                  <a:gd name="G0" fmla="+- 12855 0 0"/>
                  <a:gd name="G1" fmla="+- 21600 0 0"/>
                  <a:gd name="G2" fmla="+- 21600 0 0"/>
                  <a:gd name="T0" fmla="*/ 0 w 34455"/>
                  <a:gd name="T1" fmla="*/ 4241 h 22305"/>
                  <a:gd name="T2" fmla="*/ 34444 w 34455"/>
                  <a:gd name="T3" fmla="*/ 22305 h 22305"/>
                  <a:gd name="T4" fmla="*/ 12855 w 34455"/>
                  <a:gd name="T5" fmla="*/ 21600 h 22305"/>
                </a:gdLst>
                <a:ahLst/>
                <a:cxnLst>
                  <a:cxn ang="0">
                    <a:pos x="T0" y="T1"/>
                  </a:cxn>
                  <a:cxn ang="0">
                    <a:pos x="T2" y="T3"/>
                  </a:cxn>
                  <a:cxn ang="0">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close/>
                  </a:path>
                </a:pathLst>
              </a:custGeom>
              <a:noFill/>
              <a:ln w="9525">
                <a:solidFill>
                  <a:schemeClr val="folHlink"/>
                </a:solidFill>
                <a:round/>
                <a:headEnd/>
                <a:tailEnd/>
              </a:ln>
              <a:effectLst/>
            </p:spPr>
            <p:txBody>
              <a:bodyPr wrap="none" anchor="ctr"/>
              <a:lstStyle/>
              <a:p>
                <a:endParaRPr lang="zh-TW" altLang="en-US"/>
              </a:p>
            </p:txBody>
          </p:sp>
          <p:sp>
            <p:nvSpPr>
              <p:cNvPr id="308349" name="Arc 125"/>
              <p:cNvSpPr>
                <a:spLocks/>
              </p:cNvSpPr>
              <p:nvPr/>
            </p:nvSpPr>
            <p:spPr bwMode="hidden">
              <a:xfrm>
                <a:off x="2840" y="1503"/>
                <a:ext cx="381"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08350" name="Arc 126"/>
              <p:cNvSpPr>
                <a:spLocks/>
              </p:cNvSpPr>
              <p:nvPr/>
            </p:nvSpPr>
            <p:spPr bwMode="hidden">
              <a:xfrm>
                <a:off x="2940" y="1492"/>
                <a:ext cx="1004"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folHlink"/>
                </a:solidFill>
                <a:round/>
                <a:headEnd/>
                <a:tailEnd/>
              </a:ln>
              <a:effectLst/>
            </p:spPr>
            <p:txBody>
              <a:bodyPr wrap="none" anchor="ctr"/>
              <a:lstStyle/>
              <a:p>
                <a:endParaRPr lang="zh-TW" altLang="en-US"/>
              </a:p>
            </p:txBody>
          </p:sp>
          <p:sp>
            <p:nvSpPr>
              <p:cNvPr id="308351" name="Freeform 127"/>
              <p:cNvSpPr>
                <a:spLocks/>
              </p:cNvSpPr>
              <p:nvPr/>
            </p:nvSpPr>
            <p:spPr bwMode="hidden">
              <a:xfrm>
                <a:off x="3301" y="2635"/>
                <a:ext cx="485" cy="147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8352" name="Freeform 128"/>
              <p:cNvSpPr>
                <a:spLocks/>
              </p:cNvSpPr>
              <p:nvPr/>
            </p:nvSpPr>
            <p:spPr bwMode="hidden">
              <a:xfrm rot="19660755" flipV="1">
                <a:off x="2546" y="2150"/>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08353" name="Freeform 129"/>
              <p:cNvSpPr>
                <a:spLocks/>
              </p:cNvSpPr>
              <p:nvPr/>
            </p:nvSpPr>
            <p:spPr bwMode="hidden">
              <a:xfrm flipH="1">
                <a:off x="489" y="2504"/>
                <a:ext cx="1085"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8354" name="Freeform 130"/>
              <p:cNvSpPr>
                <a:spLocks/>
              </p:cNvSpPr>
              <p:nvPr/>
            </p:nvSpPr>
            <p:spPr bwMode="hidden">
              <a:xfrm flipH="1">
                <a:off x="1000" y="893"/>
                <a:ext cx="696"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8355" name="Freeform 131"/>
              <p:cNvSpPr>
                <a:spLocks/>
              </p:cNvSpPr>
              <p:nvPr/>
            </p:nvSpPr>
            <p:spPr bwMode="hidden">
              <a:xfrm>
                <a:off x="4401" y="2280"/>
                <a:ext cx="1007" cy="1601"/>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8356" name="Freeform 132"/>
              <p:cNvSpPr>
                <a:spLocks/>
              </p:cNvSpPr>
              <p:nvPr/>
            </p:nvSpPr>
            <p:spPr bwMode="hidden">
              <a:xfrm>
                <a:off x="3878" y="1470"/>
                <a:ext cx="1518" cy="106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8357" name="Freeform 133"/>
              <p:cNvSpPr>
                <a:spLocks/>
              </p:cNvSpPr>
              <p:nvPr/>
            </p:nvSpPr>
            <p:spPr bwMode="hidden">
              <a:xfrm>
                <a:off x="3934" y="337"/>
                <a:ext cx="663" cy="143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8358" name="Freeform 134"/>
              <p:cNvSpPr>
                <a:spLocks/>
              </p:cNvSpPr>
              <p:nvPr/>
            </p:nvSpPr>
            <p:spPr bwMode="hidden">
              <a:xfrm rot="1346631" flipH="1">
                <a:off x="1702" y="1506"/>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sp>
        <p:nvSpPr>
          <p:cNvPr id="308359" name="Rectangle 135"/>
          <p:cNvSpPr>
            <a:spLocks noGrp="1" noChangeArrowheads="1"/>
          </p:cNvSpPr>
          <p:nvPr>
            <p:ph type="ctrTitle" sz="quarter"/>
          </p:nvPr>
        </p:nvSpPr>
        <p:spPr>
          <a:xfrm>
            <a:off x="685800" y="1827213"/>
            <a:ext cx="7772400" cy="1627187"/>
          </a:xfrm>
        </p:spPr>
        <p:txBody>
          <a:bodyPr/>
          <a:lstStyle>
            <a:lvl1pPr>
              <a:defRPr/>
            </a:lvl1pPr>
          </a:lstStyle>
          <a:p>
            <a:r>
              <a:rPr lang="zh-TW" altLang="en-US"/>
              <a:t>按一下以編輯母片標題樣式</a:t>
            </a:r>
          </a:p>
        </p:txBody>
      </p:sp>
      <p:sp>
        <p:nvSpPr>
          <p:cNvPr id="308360" name="Rectangle 136"/>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zh-TW" altLang="en-US"/>
              <a:t>按一下以編輯母片副標題樣式</a:t>
            </a:r>
          </a:p>
        </p:txBody>
      </p:sp>
      <p:sp>
        <p:nvSpPr>
          <p:cNvPr id="308361" name="Rectangle 137"/>
          <p:cNvSpPr>
            <a:spLocks noGrp="1" noChangeArrowheads="1"/>
          </p:cNvSpPr>
          <p:nvPr>
            <p:ph type="dt" sz="quarter" idx="2"/>
          </p:nvPr>
        </p:nvSpPr>
        <p:spPr/>
        <p:txBody>
          <a:bodyPr/>
          <a:lstStyle>
            <a:lvl1pPr>
              <a:defRPr/>
            </a:lvl1pPr>
          </a:lstStyle>
          <a:p>
            <a:endParaRPr lang="en-US" altLang="zh-TW"/>
          </a:p>
        </p:txBody>
      </p:sp>
      <p:sp>
        <p:nvSpPr>
          <p:cNvPr id="308362" name="Rectangle 138"/>
          <p:cNvSpPr>
            <a:spLocks noGrp="1" noChangeArrowheads="1"/>
          </p:cNvSpPr>
          <p:nvPr>
            <p:ph type="ftr" sz="quarter" idx="3"/>
          </p:nvPr>
        </p:nvSpPr>
        <p:spPr/>
        <p:txBody>
          <a:bodyPr/>
          <a:lstStyle>
            <a:lvl1pPr>
              <a:defRPr/>
            </a:lvl1pPr>
          </a:lstStyle>
          <a:p>
            <a:endParaRPr lang="en-US" altLang="zh-TW"/>
          </a:p>
        </p:txBody>
      </p:sp>
      <p:sp>
        <p:nvSpPr>
          <p:cNvPr id="308363" name="Rectangle 139"/>
          <p:cNvSpPr>
            <a:spLocks noGrp="1" noChangeArrowheads="1"/>
          </p:cNvSpPr>
          <p:nvPr>
            <p:ph type="sldNum" sz="quarter" idx="4"/>
          </p:nvPr>
        </p:nvSpPr>
        <p:spPr/>
        <p:txBody>
          <a:bodyPr/>
          <a:lstStyle>
            <a:lvl1pPr>
              <a:defRPr/>
            </a:lvl1pPr>
          </a:lstStyle>
          <a:p>
            <a:fld id="{961775F0-924A-4ED9-8BAA-F1A946BA656C}" type="slidenum">
              <a:rPr lang="en-US" altLang="zh-TW"/>
              <a:pPr/>
              <a:t>‹#›</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08359"/>
                                        </p:tgtEl>
                                        <p:attrNameLst>
                                          <p:attrName>style.visibility</p:attrName>
                                        </p:attrNameLst>
                                      </p:cBhvr>
                                      <p:to>
                                        <p:strVal val="visible"/>
                                      </p:to>
                                    </p:set>
                                    <p:anim calcmode="lin" valueType="num">
                                      <p:cBhvr>
                                        <p:cTn id="7" dur="500" fill="hold"/>
                                        <p:tgtEl>
                                          <p:spTgt spid="308359"/>
                                        </p:tgtEl>
                                        <p:attrNameLst>
                                          <p:attrName>ppt_w</p:attrName>
                                        </p:attrNameLst>
                                      </p:cBhvr>
                                      <p:tavLst>
                                        <p:tav tm="0">
                                          <p:val>
                                            <p:fltVal val="0"/>
                                          </p:val>
                                        </p:tav>
                                        <p:tav tm="100000">
                                          <p:val>
                                            <p:strVal val="#ppt_w"/>
                                          </p:val>
                                        </p:tav>
                                      </p:tavLst>
                                    </p:anim>
                                    <p:anim calcmode="lin" valueType="num">
                                      <p:cBhvr>
                                        <p:cTn id="8" dur="500" fill="hold"/>
                                        <p:tgtEl>
                                          <p:spTgt spid="308359"/>
                                        </p:tgtEl>
                                        <p:attrNameLst>
                                          <p:attrName>ppt_h</p:attrName>
                                        </p:attrNameLst>
                                      </p:cBhvr>
                                      <p:tavLst>
                                        <p:tav tm="0">
                                          <p:val>
                                            <p:fltVal val="0"/>
                                          </p:val>
                                        </p:tav>
                                        <p:tav tm="100000">
                                          <p:val>
                                            <p:strVal val="#ppt_h"/>
                                          </p:val>
                                        </p:tav>
                                      </p:tavLst>
                                    </p:anim>
                                    <p:animEffect transition="in" filter="fade">
                                      <p:cBhvr>
                                        <p:cTn id="9" dur="500"/>
                                        <p:tgtEl>
                                          <p:spTgt spid="30835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08360">
                                            <p:txEl>
                                              <p:pRg st="0" end="0"/>
                                            </p:txEl>
                                          </p:spTgt>
                                        </p:tgtEl>
                                        <p:attrNameLst>
                                          <p:attrName>style.visibility</p:attrName>
                                        </p:attrNameLst>
                                      </p:cBhvr>
                                      <p:to>
                                        <p:strVal val="visible"/>
                                      </p:to>
                                    </p:set>
                                    <p:animEffect transition="in" filter="fade">
                                      <p:cBhvr>
                                        <p:cTn id="14" dur="1000">
                                          <p:stCondLst>
                                            <p:cond delay="0"/>
                                          </p:stCondLst>
                                        </p:cTn>
                                        <p:tgtEl>
                                          <p:spTgt spid="3083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59" grpId="0"/>
      <p:bldP spid="308360" grpId="0" build="p">
        <p:tmplLst>
          <p:tmpl lvl="1">
            <p:tnLst>
              <p:par>
                <p:cTn presetID="10" presetClass="entr" presetSubtype="0" fill="hold" nodeType="clickEffect">
                  <p:stCondLst>
                    <p:cond delay="0"/>
                  </p:stCondLst>
                  <p:childTnLst>
                    <p:set>
                      <p:cBhvr>
                        <p:cTn dur="1" fill="hold">
                          <p:stCondLst>
                            <p:cond delay="0"/>
                          </p:stCondLst>
                        </p:cTn>
                        <p:tgtEl>
                          <p:spTgt spid="308360"/>
                        </p:tgtEl>
                        <p:attrNameLst>
                          <p:attrName>style.visibility</p:attrName>
                        </p:attrNameLst>
                      </p:cBhvr>
                      <p:to>
                        <p:strVal val="visible"/>
                      </p:to>
                    </p:set>
                    <p:animEffect transition="in" filter="fade">
                      <p:cBhvr>
                        <p:cTn dur="1000">
                          <p:stCondLst>
                            <p:cond delay="0"/>
                          </p:stCondLst>
                        </p:cTn>
                        <p:tgtEl>
                          <p:spTgt spid="308360"/>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31C924B-DAF4-443B-B9A8-B0D86FA74C6C}" type="slidenum">
              <a:rPr lang="en-US" altLang="zh-TW"/>
              <a:pPr/>
              <a:t>‹#›</a:t>
            </a:fld>
            <a:endParaRPr lang="en-US" altLang="zh-TW"/>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91170" name="Group 2"/>
          <p:cNvGrpSpPr>
            <a:grpSpLocks/>
          </p:cNvGrpSpPr>
          <p:nvPr/>
        </p:nvGrpSpPr>
        <p:grpSpPr bwMode="auto">
          <a:xfrm>
            <a:off x="0" y="927100"/>
            <a:ext cx="8991600" cy="4495800"/>
            <a:chOff x="0" y="584"/>
            <a:chExt cx="5664" cy="2832"/>
          </a:xfrm>
        </p:grpSpPr>
        <p:sp>
          <p:nvSpPr>
            <p:cNvPr id="391171"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391172"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p:spPr>
          <p:txBody>
            <a:bodyPr wrap="none" anchor="ctr"/>
            <a:lstStyle/>
            <a:p>
              <a:pPr algn="ctr"/>
              <a:endParaRPr kumimoji="0" lang="zh-TW" altLang="zh-TW" b="0">
                <a:latin typeface="Times New Roman" pitchFamily="18" charset="0"/>
              </a:endParaRPr>
            </a:p>
          </p:txBody>
        </p:sp>
        <p:sp>
          <p:nvSpPr>
            <p:cNvPr id="391173" name="AutoShape 5"/>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4416" y="0"/>
                </a:cxn>
                <a:cxn ang="0">
                  <a:pos x="4917" y="500"/>
                </a:cxn>
                <a:cxn ang="0">
                  <a:pos x="4417" y="1000"/>
                </a:cxn>
                <a:cxn ang="0">
                  <a:pos x="0" y="1000"/>
                </a:cxn>
              </a:cxnLst>
              <a:rect l="T0" t="T1" r="T2" b="T3"/>
              <a:pathLst>
                <a:path w="4917" h="1000">
                  <a:moveTo>
                    <a:pt x="0" y="0"/>
                  </a:moveTo>
                  <a:lnTo>
                    <a:pt x="4416" y="0"/>
                  </a:lnTo>
                  <a:cubicBezTo>
                    <a:pt x="4693" y="0"/>
                    <a:pt x="4917" y="223"/>
                    <a:pt x="4917" y="500"/>
                  </a:cubicBezTo>
                  <a:cubicBezTo>
                    <a:pt x="4917" y="776"/>
                    <a:pt x="4693" y="999"/>
                    <a:pt x="4417"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391174" name="Line 6"/>
            <p:cNvSpPr>
              <a:spLocks noChangeShapeType="1"/>
            </p:cNvSpPr>
            <p:nvPr userDrawn="1"/>
          </p:nvSpPr>
          <p:spPr bwMode="auto">
            <a:xfrm>
              <a:off x="0" y="1928"/>
              <a:ext cx="5232" cy="0"/>
            </a:xfrm>
            <a:prstGeom prst="line">
              <a:avLst/>
            </a:prstGeom>
            <a:noFill/>
            <a:ln w="50800">
              <a:solidFill>
                <a:schemeClr val="bg1"/>
              </a:solidFill>
              <a:round/>
              <a:headEnd/>
              <a:tailEnd/>
            </a:ln>
            <a:effectLst/>
          </p:spPr>
          <p:txBody>
            <a:bodyPr/>
            <a:lstStyle/>
            <a:p>
              <a:endParaRPr lang="zh-TW" altLang="en-US"/>
            </a:p>
          </p:txBody>
        </p:sp>
      </p:grpSp>
      <p:sp>
        <p:nvSpPr>
          <p:cNvPr id="391175" name="Rectangle 7"/>
          <p:cNvSpPr>
            <a:spLocks noGrp="1" noChangeArrowheads="1"/>
          </p:cNvSpPr>
          <p:nvPr>
            <p:ph type="ctrTitle"/>
          </p:nvPr>
        </p:nvSpPr>
        <p:spPr>
          <a:xfrm>
            <a:off x="228600" y="1427163"/>
            <a:ext cx="8077200" cy="1609725"/>
          </a:xfrm>
        </p:spPr>
        <p:txBody>
          <a:bodyPr/>
          <a:lstStyle>
            <a:lvl1pPr>
              <a:defRPr sz="4600"/>
            </a:lvl1pPr>
          </a:lstStyle>
          <a:p>
            <a:r>
              <a:rPr lang="zh-TW" altLang="en-US"/>
              <a:t>按一下以編輯母片標題樣式</a:t>
            </a:r>
          </a:p>
        </p:txBody>
      </p:sp>
      <p:sp>
        <p:nvSpPr>
          <p:cNvPr id="391176"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r>
              <a:rPr lang="zh-TW" altLang="en-US"/>
              <a:t>按一下以編輯母片副標題樣式</a:t>
            </a:r>
          </a:p>
        </p:txBody>
      </p:sp>
      <p:sp>
        <p:nvSpPr>
          <p:cNvPr id="391177" name="Rectangle 9"/>
          <p:cNvSpPr>
            <a:spLocks noGrp="1" noChangeArrowheads="1"/>
          </p:cNvSpPr>
          <p:nvPr>
            <p:ph type="dt" sz="half" idx="2"/>
          </p:nvPr>
        </p:nvSpPr>
        <p:spPr>
          <a:xfrm>
            <a:off x="457200" y="6248400"/>
            <a:ext cx="2133600" cy="471488"/>
          </a:xfrm>
        </p:spPr>
        <p:txBody>
          <a:bodyPr/>
          <a:lstStyle>
            <a:lvl1pPr>
              <a:defRPr/>
            </a:lvl1pPr>
          </a:lstStyle>
          <a:p>
            <a:endParaRPr lang="en-US" altLang="zh-TW"/>
          </a:p>
        </p:txBody>
      </p:sp>
      <p:sp>
        <p:nvSpPr>
          <p:cNvPr id="391178" name="Rectangle 10"/>
          <p:cNvSpPr>
            <a:spLocks noGrp="1" noChangeArrowheads="1"/>
          </p:cNvSpPr>
          <p:nvPr>
            <p:ph type="ftr" sz="quarter" idx="3"/>
          </p:nvPr>
        </p:nvSpPr>
        <p:spPr>
          <a:xfrm>
            <a:off x="3124200" y="6253163"/>
            <a:ext cx="2895600" cy="457200"/>
          </a:xfrm>
        </p:spPr>
        <p:txBody>
          <a:bodyPr/>
          <a:lstStyle>
            <a:lvl1pPr>
              <a:defRPr/>
            </a:lvl1pPr>
          </a:lstStyle>
          <a:p>
            <a:endParaRPr lang="en-US" altLang="zh-TW"/>
          </a:p>
        </p:txBody>
      </p:sp>
      <p:sp>
        <p:nvSpPr>
          <p:cNvPr id="391179" name="Rectangle 11"/>
          <p:cNvSpPr>
            <a:spLocks noGrp="1" noChangeArrowheads="1"/>
          </p:cNvSpPr>
          <p:nvPr>
            <p:ph type="sldNum" sz="quarter" idx="4"/>
          </p:nvPr>
        </p:nvSpPr>
        <p:spPr>
          <a:xfrm>
            <a:off x="6553200" y="6248400"/>
            <a:ext cx="2133600" cy="471488"/>
          </a:xfrm>
        </p:spPr>
        <p:txBody>
          <a:bodyPr/>
          <a:lstStyle>
            <a:lvl1pPr>
              <a:defRPr/>
            </a:lvl1pPr>
          </a:lstStyle>
          <a:p>
            <a:fld id="{C06A9310-9F40-4990-B896-962A5F086411}" type="slidenum">
              <a:rPr lang="en-US" altLang="zh-TW"/>
              <a:pPr/>
              <a:t>‹#›</a:t>
            </a:fld>
            <a:endParaRPr lang="en-US" altLang="zh-TW"/>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C6BB4137-1F7F-431B-B691-A507D8EAED7D}" type="slidenum">
              <a:rPr lang="en-US" altLang="zh-TW"/>
              <a:pPr/>
              <a:t>‹#›</a:t>
            </a:fld>
            <a:endParaRPr lang="en-US" altLang="zh-TW"/>
          </a:p>
        </p:txBody>
      </p:sp>
    </p:spTree>
  </p:cSld>
  <p:clrMapOvr>
    <a:masterClrMapping/>
  </p:clrMapOvr>
  <p:transition spd="med">
    <p:push dir="d"/>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8A81EA39-822F-4B8D-B62B-6543F6069686}" type="slidenum">
              <a:rPr lang="en-US" altLang="zh-TW"/>
              <a:pPr/>
              <a:t>‹#›</a:t>
            </a:fld>
            <a:endParaRPr lang="en-US" altLang="zh-TW"/>
          </a:p>
        </p:txBody>
      </p:sp>
    </p:spTree>
  </p:cSld>
  <p:clrMapOvr>
    <a:masterClrMapping/>
  </p:clrMapOvr>
  <p:transition spd="med">
    <p:push dir="d"/>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D1C8010-7D2E-4C56-8376-A314236059F5}" type="slidenum">
              <a:rPr lang="en-US" altLang="zh-TW"/>
              <a:pPr/>
              <a:t>‹#›</a:t>
            </a:fld>
            <a:endParaRPr lang="en-US" altLang="zh-TW"/>
          </a:p>
        </p:txBody>
      </p:sp>
    </p:spTree>
  </p:cSld>
  <p:clrMapOvr>
    <a:masterClrMapping/>
  </p:clrMapOvr>
  <p:transition spd="med">
    <p:push dir="d"/>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8B7DD8BF-89AE-46BB-98C3-AD0B8B7C57D0}" type="slidenum">
              <a:rPr lang="en-US" altLang="zh-TW"/>
              <a:pPr/>
              <a:t>‹#›</a:t>
            </a:fld>
            <a:endParaRPr lang="en-US" altLang="zh-TW"/>
          </a:p>
        </p:txBody>
      </p:sp>
    </p:spTree>
  </p:cSld>
  <p:clrMapOvr>
    <a:masterClrMapping/>
  </p:clrMapOvr>
  <p:transition spd="med">
    <p:push dir="d"/>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BB085054-66D3-48BB-BF86-93826DDC9648}" type="slidenum">
              <a:rPr lang="en-US" altLang="zh-TW"/>
              <a:pPr/>
              <a:t>‹#›</a:t>
            </a:fld>
            <a:endParaRPr lang="en-US" altLang="zh-TW"/>
          </a:p>
        </p:txBody>
      </p:sp>
    </p:spTree>
  </p:cSld>
  <p:clrMapOvr>
    <a:masterClrMapping/>
  </p:clrMapOvr>
  <p:transition spd="med">
    <p:push dir="d"/>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0D1FDA30-0A53-4BFA-9EA6-3B8916C18882}" type="slidenum">
              <a:rPr lang="en-US" altLang="zh-TW"/>
              <a:pPr/>
              <a:t>‹#›</a:t>
            </a:fld>
            <a:endParaRPr lang="en-US" altLang="zh-TW"/>
          </a:p>
        </p:txBody>
      </p:sp>
    </p:spTree>
  </p:cSld>
  <p:clrMapOvr>
    <a:masterClrMapping/>
  </p:clrMapOvr>
  <p:transition spd="med">
    <p:push dir="d"/>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BBF56B6-88AB-44BE-AFFB-6F32BB01AE36}" type="slidenum">
              <a:rPr lang="en-US" altLang="zh-TW"/>
              <a:pPr/>
              <a:t>‹#›</a:t>
            </a:fld>
            <a:endParaRPr lang="en-US" altLang="zh-TW"/>
          </a:p>
        </p:txBody>
      </p:sp>
    </p:spTree>
  </p:cSld>
  <p:clrMapOvr>
    <a:masterClrMapping/>
  </p:clrMapOvr>
  <p:transition spd="med">
    <p:push dir="d"/>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C2103D67-9A82-47D8-AF45-D59E981E671B}" type="slidenum">
              <a:rPr lang="en-US" altLang="zh-TW"/>
              <a:pPr/>
              <a:t>‹#›</a:t>
            </a:fld>
            <a:endParaRPr lang="en-US" altLang="zh-TW"/>
          </a:p>
        </p:txBody>
      </p:sp>
    </p:spTree>
  </p:cSld>
  <p:clrMapOvr>
    <a:masterClrMapping/>
  </p:clrMapOvr>
  <p:transition spd="med">
    <p:push dir="d"/>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F707B0AA-318B-4AB5-A862-1AB1C3AF83FC}" type="slidenum">
              <a:rPr lang="en-US" altLang="zh-TW"/>
              <a:pPr/>
              <a:t>‹#›</a:t>
            </a:fld>
            <a:endParaRPr lang="en-US" altLang="zh-TW"/>
          </a:p>
        </p:txBody>
      </p:sp>
    </p:spTree>
  </p:cSld>
  <p:clrMapOvr>
    <a:masterClrMapping/>
  </p:clrMapOvr>
  <p:transition spd="med">
    <p:push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301625"/>
            <a:ext cx="1943100" cy="57943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301625"/>
            <a:ext cx="5676900" cy="57943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0E2269C-6B11-4928-BA2A-50905755F65A}" type="slidenum">
              <a:rPr lang="en-US" altLang="zh-TW"/>
              <a:pPr/>
              <a:t>‹#›</a:t>
            </a:fld>
            <a:endParaRPr lang="en-US" altLang="zh-TW"/>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50013" y="228600"/>
            <a:ext cx="2084387" cy="5791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95263" y="228600"/>
            <a:ext cx="6102350" cy="5791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DC1C9FC-5419-4280-BC90-421C628E6A33}" type="slidenum">
              <a:rPr lang="en-US" altLang="zh-TW"/>
              <a:pPr/>
              <a:t>‹#›</a:t>
            </a:fld>
            <a:endParaRPr lang="en-US" altLang="zh-TW"/>
          </a:p>
        </p:txBody>
      </p:sp>
    </p:spTree>
  </p:cSld>
  <p:clrMapOvr>
    <a:masterClrMapping/>
  </p:clrMapOvr>
  <p:transition spd="med">
    <p:push dir="d"/>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6DDCDF4-1977-4460-A96C-9ED33BFDC09F}" type="slidenum">
              <a:rPr lang="en-US" altLang="zh-TW"/>
              <a:pPr/>
              <a:t>‹#›</a:t>
            </a:fld>
            <a:endParaRPr lang="en-US" altLang="zh-TW"/>
          </a:p>
        </p:txBody>
      </p:sp>
    </p:spTree>
  </p:cSld>
  <p:clrMapOvr>
    <a:masterClrMapping/>
  </p:clrMapOvr>
  <p:transition spd="med">
    <p:newsflash/>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1DB7CD7-DB89-4DF0-BCB4-9E85CDF48416}" type="slidenum">
              <a:rPr lang="en-US" altLang="zh-TW"/>
              <a:pPr/>
              <a:t>‹#›</a:t>
            </a:fld>
            <a:endParaRPr lang="en-US" altLang="zh-TW"/>
          </a:p>
        </p:txBody>
      </p:sp>
    </p:spTree>
  </p:cSld>
  <p:clrMapOvr>
    <a:masterClrMapping/>
  </p:clrMapOvr>
  <p:transition spd="med">
    <p:newsflash/>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1FEEAEF7-FDAA-4504-B1A3-6B0D05975B35}" type="slidenum">
              <a:rPr lang="en-US" altLang="zh-TW"/>
              <a:pPr/>
              <a:t>‹#›</a:t>
            </a:fld>
            <a:endParaRPr lang="en-US" altLang="zh-TW"/>
          </a:p>
        </p:txBody>
      </p:sp>
    </p:spTree>
  </p:cSld>
  <p:clrMapOvr>
    <a:masterClrMapping/>
  </p:clrMapOvr>
  <p:transition spd="med">
    <p:newsflash/>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85B5F00-D157-4989-851D-8E242F0E78C7}" type="slidenum">
              <a:rPr lang="en-US" altLang="zh-TW"/>
              <a:pPr/>
              <a:t>‹#›</a:t>
            </a:fld>
            <a:endParaRPr lang="en-US" altLang="zh-TW"/>
          </a:p>
        </p:txBody>
      </p:sp>
    </p:spTree>
  </p:cSld>
  <p:clrMapOvr>
    <a:masterClrMapping/>
  </p:clrMapOvr>
  <p:transition spd="med">
    <p:newsflash/>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07A99C9-BF1D-465A-90CC-E029259BFA91}" type="slidenum">
              <a:rPr lang="en-US" altLang="zh-TW"/>
              <a:pPr/>
              <a:t>‹#›</a:t>
            </a:fld>
            <a:endParaRPr lang="en-US" altLang="zh-TW"/>
          </a:p>
        </p:txBody>
      </p:sp>
    </p:spTree>
  </p:cSld>
  <p:clrMapOvr>
    <a:masterClrMapping/>
  </p:clrMapOvr>
  <p:transition spd="med">
    <p:newsfla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F4315067-B2B2-4696-A05A-C19C54255D3A}" type="slidenum">
              <a:rPr lang="en-US" altLang="zh-TW"/>
              <a:pPr/>
              <a:t>‹#›</a:t>
            </a:fld>
            <a:endParaRPr lang="en-US" altLang="zh-TW"/>
          </a:p>
        </p:txBody>
      </p:sp>
    </p:spTree>
  </p:cSld>
  <p:clrMapOvr>
    <a:masterClrMapping/>
  </p:clrMapOvr>
  <p:transition spd="med">
    <p:newsflash/>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4249DC25-5F1D-47AD-AAEA-AF24C62ED8CD}" type="slidenum">
              <a:rPr lang="en-US" altLang="zh-TW"/>
              <a:pPr/>
              <a:t>‹#›</a:t>
            </a:fld>
            <a:endParaRPr lang="en-US" altLang="zh-TW"/>
          </a:p>
        </p:txBody>
      </p:sp>
    </p:spTree>
  </p:cSld>
  <p:clrMapOvr>
    <a:masterClrMapping/>
  </p:clrMapOvr>
  <p:transition spd="med">
    <p:newsflash/>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B47BE30-3FE2-4697-9331-C185527CEF01}" type="slidenum">
              <a:rPr lang="en-US" altLang="zh-TW"/>
              <a:pPr/>
              <a:t>‹#›</a:t>
            </a:fld>
            <a:endParaRPr lang="en-US" altLang="zh-TW"/>
          </a:p>
        </p:txBody>
      </p:sp>
    </p:spTree>
  </p:cSld>
  <p:clrMapOvr>
    <a:masterClrMapping/>
  </p:clrMapOvr>
  <p:transition spd="med">
    <p:newsflash/>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AD0893FA-CF83-4CD7-A2CA-E073710CDD50}" type="slidenum">
              <a:rPr lang="en-US" altLang="zh-TW"/>
              <a:pPr/>
              <a:t>‹#›</a:t>
            </a:fld>
            <a:endParaRPr lang="en-US" altLang="zh-TW"/>
          </a:p>
        </p:txBody>
      </p:sp>
    </p:spTree>
  </p:cSld>
  <p:clrMapOvr>
    <a:masterClrMapping/>
  </p:clrMapOvr>
  <p:transition spd="med">
    <p:newsfla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11298" name="Group 2"/>
          <p:cNvGrpSpPr>
            <a:grpSpLocks/>
          </p:cNvGrpSpPr>
          <p:nvPr/>
        </p:nvGrpSpPr>
        <p:grpSpPr bwMode="auto">
          <a:xfrm>
            <a:off x="319088" y="1752600"/>
            <a:ext cx="8824912" cy="5129213"/>
            <a:chOff x="201" y="1104"/>
            <a:chExt cx="5559" cy="3231"/>
          </a:xfrm>
        </p:grpSpPr>
        <p:sp>
          <p:nvSpPr>
            <p:cNvPr id="311299" name="Freeform 3"/>
            <p:cNvSpPr>
              <a:spLocks/>
            </p:cNvSpPr>
            <p:nvPr/>
          </p:nvSpPr>
          <p:spPr bwMode="ltGray">
            <a:xfrm>
              <a:off x="210" y="1104"/>
              <a:ext cx="5550" cy="3216"/>
            </a:xfrm>
            <a:custGeom>
              <a:avLst/>
              <a:gdLst/>
              <a:ahLst/>
              <a:cxnLst>
                <a:cxn ang="0">
                  <a:pos x="335" y="0"/>
                </a:cxn>
                <a:cxn ang="0">
                  <a:pos x="333" y="1290"/>
                </a:cxn>
                <a:cxn ang="0">
                  <a:pos x="0" y="1290"/>
                </a:cxn>
                <a:cxn ang="0">
                  <a:pos x="6" y="3210"/>
                </a:cxn>
                <a:cxn ang="0">
                  <a:pos x="5550" y="3216"/>
                </a:cxn>
                <a:cxn ang="0">
                  <a:pos x="5550" y="0"/>
                </a:cxn>
                <a:cxn ang="0">
                  <a:pos x="335" y="0"/>
                </a:cxn>
                <a:cxn ang="0">
                  <a:pos x="335" y="0"/>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w="9525">
              <a:noFill/>
              <a:round/>
              <a:headEnd/>
              <a:tailEnd/>
            </a:ln>
          </p:spPr>
          <p:txBody>
            <a:bodyPr/>
            <a:lstStyle/>
            <a:p>
              <a:endParaRPr lang="zh-TW" altLang="en-US"/>
            </a:p>
          </p:txBody>
        </p:sp>
        <p:sp>
          <p:nvSpPr>
            <p:cNvPr id="311300" name="Freeform 4"/>
            <p:cNvSpPr>
              <a:spLocks/>
            </p:cNvSpPr>
            <p:nvPr/>
          </p:nvSpPr>
          <p:spPr bwMode="ltGray">
            <a:xfrm>
              <a:off x="528" y="2400"/>
              <a:ext cx="5232" cy="1920"/>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zh-TW" altLang="en-US"/>
            </a:p>
          </p:txBody>
        </p:sp>
        <p:sp>
          <p:nvSpPr>
            <p:cNvPr id="311301" name="Freeform 5"/>
            <p:cNvSpPr>
              <a:spLocks/>
            </p:cNvSpPr>
            <p:nvPr/>
          </p:nvSpPr>
          <p:spPr bwMode="ltGray">
            <a:xfrm>
              <a:off x="201" y="2377"/>
              <a:ext cx="3455"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zh-TW" altLang="en-US"/>
            </a:p>
          </p:txBody>
        </p:sp>
        <p:sp>
          <p:nvSpPr>
            <p:cNvPr id="311302" name="Freeform 6"/>
            <p:cNvSpPr>
              <a:spLocks/>
            </p:cNvSpPr>
            <p:nvPr/>
          </p:nvSpPr>
          <p:spPr bwMode="ltGray">
            <a:xfrm>
              <a:off x="528" y="1104"/>
              <a:ext cx="4894"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zh-TW" altLang="en-US"/>
            </a:p>
          </p:txBody>
        </p:sp>
        <p:sp>
          <p:nvSpPr>
            <p:cNvPr id="311303" name="Freeform 7"/>
            <p:cNvSpPr>
              <a:spLocks/>
            </p:cNvSpPr>
            <p:nvPr/>
          </p:nvSpPr>
          <p:spPr bwMode="ltGray">
            <a:xfrm>
              <a:off x="201" y="2377"/>
              <a:ext cx="30" cy="1958"/>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zh-TW" altLang="en-US"/>
            </a:p>
          </p:txBody>
        </p:sp>
        <p:sp>
          <p:nvSpPr>
            <p:cNvPr id="311304" name="Freeform 8"/>
            <p:cNvSpPr>
              <a:spLocks/>
            </p:cNvSpPr>
            <p:nvPr/>
          </p:nvSpPr>
          <p:spPr bwMode="ltGray">
            <a:xfrm>
              <a:off x="528" y="1104"/>
              <a:ext cx="29" cy="322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zh-TW" altLang="en-US"/>
            </a:p>
          </p:txBody>
        </p:sp>
      </p:grpSp>
      <p:sp>
        <p:nvSpPr>
          <p:cNvPr id="311305" name="Rectangle 9"/>
          <p:cNvSpPr>
            <a:spLocks noGrp="1" noChangeArrowheads="1"/>
          </p:cNvSpPr>
          <p:nvPr>
            <p:ph type="ctrTitle" sz="quarter"/>
          </p:nvPr>
        </p:nvSpPr>
        <p:spPr>
          <a:xfrm>
            <a:off x="990600" y="1905000"/>
            <a:ext cx="7772400" cy="1736725"/>
          </a:xfrm>
        </p:spPr>
        <p:txBody>
          <a:bodyPr anchor="t"/>
          <a:lstStyle>
            <a:lvl1pPr>
              <a:defRPr sz="5400"/>
            </a:lvl1pPr>
          </a:lstStyle>
          <a:p>
            <a:r>
              <a:rPr lang="zh-TW" altLang="en-US"/>
              <a:t>按一下以編輯母片標題樣式</a:t>
            </a:r>
          </a:p>
        </p:txBody>
      </p:sp>
      <p:sp>
        <p:nvSpPr>
          <p:cNvPr id="311306"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r>
              <a:rPr lang="zh-TW" altLang="en-US"/>
              <a:t>按一下以編輯母片副標題樣式</a:t>
            </a:r>
          </a:p>
        </p:txBody>
      </p:sp>
      <p:sp>
        <p:nvSpPr>
          <p:cNvPr id="311307" name="Rectangle 11"/>
          <p:cNvSpPr>
            <a:spLocks noGrp="1" noChangeArrowheads="1"/>
          </p:cNvSpPr>
          <p:nvPr>
            <p:ph type="dt" sz="quarter" idx="2"/>
          </p:nvPr>
        </p:nvSpPr>
        <p:spPr>
          <a:xfrm>
            <a:off x="990600" y="6245225"/>
            <a:ext cx="1901825" cy="476250"/>
          </a:xfrm>
        </p:spPr>
        <p:txBody>
          <a:bodyPr/>
          <a:lstStyle>
            <a:lvl1pPr>
              <a:defRPr/>
            </a:lvl1pPr>
          </a:lstStyle>
          <a:p>
            <a:endParaRPr lang="en-US" altLang="zh-TW"/>
          </a:p>
        </p:txBody>
      </p:sp>
      <p:sp>
        <p:nvSpPr>
          <p:cNvPr id="311308" name="Rectangle 12"/>
          <p:cNvSpPr>
            <a:spLocks noGrp="1" noChangeArrowheads="1"/>
          </p:cNvSpPr>
          <p:nvPr>
            <p:ph type="ftr" sz="quarter" idx="3"/>
          </p:nvPr>
        </p:nvSpPr>
        <p:spPr>
          <a:xfrm>
            <a:off x="3468688" y="6245225"/>
            <a:ext cx="2895600" cy="476250"/>
          </a:xfrm>
        </p:spPr>
        <p:txBody>
          <a:bodyPr/>
          <a:lstStyle>
            <a:lvl1pPr>
              <a:defRPr/>
            </a:lvl1pPr>
          </a:lstStyle>
          <a:p>
            <a:endParaRPr lang="en-US" altLang="zh-TW"/>
          </a:p>
        </p:txBody>
      </p:sp>
      <p:sp>
        <p:nvSpPr>
          <p:cNvPr id="311309" name="Rectangle 13"/>
          <p:cNvSpPr>
            <a:spLocks noGrp="1" noChangeArrowheads="1"/>
          </p:cNvSpPr>
          <p:nvPr>
            <p:ph type="sldNum" sz="quarter" idx="4"/>
          </p:nvPr>
        </p:nvSpPr>
        <p:spPr/>
        <p:txBody>
          <a:bodyPr/>
          <a:lstStyle>
            <a:lvl1pPr>
              <a:defRPr/>
            </a:lvl1pPr>
          </a:lstStyle>
          <a:p>
            <a:fld id="{2131147C-32A6-4B94-9A89-0C9749B78AB7}" type="slidenum">
              <a:rPr lang="en-US" altLang="zh-TW"/>
              <a:pPr/>
              <a:t>‹#›</a:t>
            </a:fld>
            <a:endParaRPr lang="en-US" altLang="zh-TW"/>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311305"/>
                                        </p:tgtEl>
                                        <p:attrNameLst>
                                          <p:attrName>style.visibility</p:attrName>
                                        </p:attrNameLst>
                                      </p:cBhvr>
                                      <p:to>
                                        <p:strVal val="visible"/>
                                      </p:to>
                                    </p:set>
                                    <p:animEffect transition="in" filter="fade">
                                      <p:cBhvr>
                                        <p:cTn id="7" dur="768" decel="100000"/>
                                        <p:tgtEl>
                                          <p:spTgt spid="311305"/>
                                        </p:tgtEl>
                                      </p:cBhvr>
                                    </p:animEffect>
                                    <p:animScale>
                                      <p:cBhvr>
                                        <p:cTn id="8" dur="768" decel="100000"/>
                                        <p:tgtEl>
                                          <p:spTgt spid="311305"/>
                                        </p:tgtEl>
                                      </p:cBhvr>
                                      <p:from x="10000" y="10000"/>
                                      <p:to x="200000" y="450000"/>
                                    </p:animScale>
                                    <p:animScale>
                                      <p:cBhvr>
                                        <p:cTn id="9" dur="1230" accel="100000" fill="hold">
                                          <p:stCondLst>
                                            <p:cond delay="768"/>
                                          </p:stCondLst>
                                        </p:cTn>
                                        <p:tgtEl>
                                          <p:spTgt spid="311305"/>
                                        </p:tgtEl>
                                      </p:cBhvr>
                                      <p:from x="200000" y="450000"/>
                                      <p:to x="100000" y="100000"/>
                                    </p:animScale>
                                    <p:set>
                                      <p:cBhvr>
                                        <p:cTn id="10" dur="768" fill="hold"/>
                                        <p:tgtEl>
                                          <p:spTgt spid="311305"/>
                                        </p:tgtEl>
                                        <p:attrNameLst>
                                          <p:attrName>ppt_x</p:attrName>
                                        </p:attrNameLst>
                                      </p:cBhvr>
                                      <p:to>
                                        <p:strVal val="(0.5)"/>
                                      </p:to>
                                    </p:set>
                                    <p:anim from="(0.5)" to="(#ppt_x)" calcmode="lin" valueType="num">
                                      <p:cBhvr>
                                        <p:cTn id="11" dur="1230" accel="100000" fill="hold">
                                          <p:stCondLst>
                                            <p:cond delay="768"/>
                                          </p:stCondLst>
                                        </p:cTn>
                                        <p:tgtEl>
                                          <p:spTgt spid="311305"/>
                                        </p:tgtEl>
                                        <p:attrNameLst>
                                          <p:attrName>ppt_x</p:attrName>
                                        </p:attrNameLst>
                                      </p:cBhvr>
                                    </p:anim>
                                    <p:set>
                                      <p:cBhvr>
                                        <p:cTn id="12" dur="768" fill="hold"/>
                                        <p:tgtEl>
                                          <p:spTgt spid="311305"/>
                                        </p:tgtEl>
                                        <p:attrNameLst>
                                          <p:attrName>ppt_y</p:attrName>
                                        </p:attrNameLst>
                                      </p:cBhvr>
                                      <p:to>
                                        <p:strVal val="(#ppt_y+0.4)"/>
                                      </p:to>
                                    </p:set>
                                    <p:anim from="(#ppt_y+0.4)" to="(#ppt_y)" calcmode="lin" valueType="num">
                                      <p:cBhvr>
                                        <p:cTn id="13" dur="1230" accel="100000" fill="hold">
                                          <p:stCondLst>
                                            <p:cond delay="768"/>
                                          </p:stCondLst>
                                        </p:cTn>
                                        <p:tgtEl>
                                          <p:spTgt spid="311305"/>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311306">
                                            <p:txEl>
                                              <p:pRg st="0" end="0"/>
                                            </p:txEl>
                                          </p:spTgt>
                                        </p:tgtEl>
                                        <p:attrNameLst>
                                          <p:attrName>style.visibility</p:attrName>
                                        </p:attrNameLst>
                                      </p:cBhvr>
                                      <p:to>
                                        <p:strVal val="visible"/>
                                      </p:to>
                                    </p:set>
                                    <p:anim calcmode="lin" valueType="num">
                                      <p:cBhvr>
                                        <p:cTn id="18" dur="500" fill="hold"/>
                                        <p:tgtEl>
                                          <p:spTgt spid="311306">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11306">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113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5" grpId="0"/>
      <p:bldP spid="311306" grpId="0" build="p">
        <p:tmplLst>
          <p:tmpl lvl="1">
            <p:tnLst>
              <p:par>
                <p:cTn presetID="53" presetClass="entr" presetSubtype="0" fill="hold" nodeType="clickEffect">
                  <p:stCondLst>
                    <p:cond delay="0"/>
                  </p:stCondLst>
                  <p:childTnLst>
                    <p:set>
                      <p:cBhvr>
                        <p:cTn dur="1" fill="hold">
                          <p:stCondLst>
                            <p:cond delay="0"/>
                          </p:stCondLst>
                        </p:cTn>
                        <p:tgtEl>
                          <p:spTgt spid="311306"/>
                        </p:tgtEl>
                        <p:attrNameLst>
                          <p:attrName>style.visibility</p:attrName>
                        </p:attrNameLst>
                      </p:cBhvr>
                      <p:to>
                        <p:strVal val="visible"/>
                      </p:to>
                    </p:set>
                    <p:anim calcmode="lin" valueType="num">
                      <p:cBhvr>
                        <p:cTn dur="500" fill="hold"/>
                        <p:tgtEl>
                          <p:spTgt spid="311306"/>
                        </p:tgtEl>
                        <p:attrNameLst>
                          <p:attrName>ppt_w</p:attrName>
                        </p:attrNameLst>
                      </p:cBhvr>
                      <p:tavLst>
                        <p:tav tm="0">
                          <p:val>
                            <p:fltVal val="0"/>
                          </p:val>
                        </p:tav>
                        <p:tav tm="100000">
                          <p:val>
                            <p:strVal val="#ppt_w"/>
                          </p:val>
                        </p:tav>
                      </p:tavLst>
                    </p:anim>
                    <p:anim calcmode="lin" valueType="num">
                      <p:cBhvr>
                        <p:cTn dur="500" fill="hold"/>
                        <p:tgtEl>
                          <p:spTgt spid="311306"/>
                        </p:tgtEl>
                        <p:attrNameLst>
                          <p:attrName>ppt_h</p:attrName>
                        </p:attrNameLst>
                      </p:cBhvr>
                      <p:tavLst>
                        <p:tav tm="0">
                          <p:val>
                            <p:fltVal val="0"/>
                          </p:val>
                        </p:tav>
                        <p:tav tm="100000">
                          <p:val>
                            <p:strVal val="#ppt_h"/>
                          </p:val>
                        </p:tav>
                      </p:tavLst>
                    </p:anim>
                    <p:animEffect transition="in" filter="fade">
                      <p:cBhvr>
                        <p:cTn dur="500"/>
                        <p:tgtEl>
                          <p:spTgt spid="311306"/>
                        </p:tgtEl>
                      </p:cBhvr>
                    </p:animEffect>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CCA4926B-533A-4838-B85E-D8ACB9B4512A}" type="slidenum">
              <a:rPr lang="en-US" altLang="zh-TW"/>
              <a:pPr/>
              <a:t>‹#›</a:t>
            </a:fld>
            <a:endParaRPr lang="en-US" altLang="zh-TW"/>
          </a:p>
        </p:txBody>
      </p:sp>
    </p:spTree>
  </p:cSld>
  <p:clrMapOvr>
    <a:masterClrMapping/>
  </p:clrMapOvr>
  <p:transition spd="med">
    <p:newsflash/>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0100655C-AB75-4F15-8533-03DAD02BC79D}" type="slidenum">
              <a:rPr lang="en-US" altLang="zh-TW"/>
              <a:pPr/>
              <a:t>‹#›</a:t>
            </a:fld>
            <a:endParaRPr lang="en-US" altLang="zh-TW"/>
          </a:p>
        </p:txBody>
      </p:sp>
    </p:spTree>
  </p:cSld>
  <p:clrMapOvr>
    <a:masterClrMapping/>
  </p:clrMapOvr>
  <p:transition spd="med">
    <p:newsflash/>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600200"/>
            <a:ext cx="8229600" cy="4525963"/>
          </a:xfrm>
        </p:spPr>
        <p:txBody>
          <a:bodyPr/>
          <a:lstStyle/>
          <a:p>
            <a:endParaRPr lang="zh-TW" altLang="en-US"/>
          </a:p>
        </p:txBody>
      </p:sp>
      <p:sp>
        <p:nvSpPr>
          <p:cNvPr id="4" name="日期版面配置區 3"/>
          <p:cNvSpPr>
            <a:spLocks noGrp="1"/>
          </p:cNvSpPr>
          <p:nvPr>
            <p:ph type="dt" sz="half" idx="10"/>
          </p:nvPr>
        </p:nvSpPr>
        <p:spPr>
          <a:xfrm>
            <a:off x="457200" y="6245225"/>
            <a:ext cx="2133600" cy="476250"/>
          </a:xfrm>
        </p:spPr>
        <p:txBody>
          <a:bodyPr/>
          <a:lstStyle>
            <a:lvl1pPr>
              <a:defRPr/>
            </a:lvl1pPr>
          </a:lstStyle>
          <a:p>
            <a:endParaRPr lang="en-US" altLang="zh-TW"/>
          </a:p>
        </p:txBody>
      </p:sp>
      <p:sp>
        <p:nvSpPr>
          <p:cNvPr id="5" name="頁尾版面配置區 4"/>
          <p:cNvSpPr>
            <a:spLocks noGrp="1"/>
          </p:cNvSpPr>
          <p:nvPr>
            <p:ph type="ftr" sz="quarter" idx="11"/>
          </p:nvPr>
        </p:nvSpPr>
        <p:spPr>
          <a:xfrm>
            <a:off x="3124200" y="6245225"/>
            <a:ext cx="2895600" cy="476250"/>
          </a:xfrm>
        </p:spPr>
        <p:txBody>
          <a:bodyPr/>
          <a:lstStyle>
            <a:lvl1pPr>
              <a:defRPr/>
            </a:lvl1pPr>
          </a:lstStyle>
          <a:p>
            <a:endParaRPr lang="en-US" altLang="zh-TW"/>
          </a:p>
        </p:txBody>
      </p:sp>
      <p:sp>
        <p:nvSpPr>
          <p:cNvPr id="6" name="投影片編號版面配置區 5"/>
          <p:cNvSpPr>
            <a:spLocks noGrp="1"/>
          </p:cNvSpPr>
          <p:nvPr>
            <p:ph type="sldNum" sz="quarter" idx="12"/>
          </p:nvPr>
        </p:nvSpPr>
        <p:spPr>
          <a:xfrm>
            <a:off x="6553200" y="6245225"/>
            <a:ext cx="2133600" cy="476250"/>
          </a:xfrm>
        </p:spPr>
        <p:txBody>
          <a:bodyPr/>
          <a:lstStyle>
            <a:lvl1pPr>
              <a:defRPr/>
            </a:lvl1pPr>
          </a:lstStyle>
          <a:p>
            <a:fld id="{733B8069-FF73-45AF-9D68-1901ED42B73B}" type="slidenum">
              <a:rPr lang="en-US" altLang="zh-TW"/>
              <a:pPr/>
              <a:t>‹#›</a:t>
            </a:fld>
            <a:endParaRPr lang="en-US" altLang="zh-TW"/>
          </a:p>
        </p:txBody>
      </p:sp>
    </p:spTree>
  </p:cSld>
  <p:clrMapOvr>
    <a:masterClrMapping/>
  </p:clrMapOvr>
  <p:transition spd="med">
    <p:newsflash/>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479234" name="Group 2"/>
          <p:cNvGrpSpPr>
            <a:grpSpLocks/>
          </p:cNvGrpSpPr>
          <p:nvPr/>
        </p:nvGrpSpPr>
        <p:grpSpPr bwMode="auto">
          <a:xfrm>
            <a:off x="0" y="0"/>
            <a:ext cx="9159875" cy="6858000"/>
            <a:chOff x="0" y="0"/>
            <a:chExt cx="5770" cy="4320"/>
          </a:xfrm>
        </p:grpSpPr>
        <p:sp>
          <p:nvSpPr>
            <p:cNvPr id="479235"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endParaRPr lang="zh-TW" altLang="en-US"/>
            </a:p>
          </p:txBody>
        </p:sp>
        <p:sp>
          <p:nvSpPr>
            <p:cNvPr id="479236"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37"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38" name="Rectangle 6"/>
            <p:cNvSpPr>
              <a:spLocks noChangeArrowheads="1"/>
            </p:cNvSpPr>
            <p:nvPr userDrawn="1"/>
          </p:nvSpPr>
          <p:spPr bwMode="hidden">
            <a:xfrm>
              <a:off x="2256" y="0"/>
              <a:ext cx="240" cy="4320"/>
            </a:xfrm>
            <a:prstGeom prst="rect">
              <a:avLst/>
            </a:prstGeom>
            <a:solidFill>
              <a:schemeClr val="bg1"/>
            </a:solidFill>
            <a:ln w="9525">
              <a:noFill/>
              <a:miter lim="800000"/>
              <a:headEnd/>
              <a:tailEnd/>
            </a:ln>
            <a:effectLst/>
          </p:spPr>
          <p:txBody>
            <a:bodyPr wrap="none" anchor="ctr"/>
            <a:lstStyle/>
            <a:p>
              <a:endParaRPr lang="zh-TW" altLang="en-US"/>
            </a:p>
          </p:txBody>
        </p:sp>
        <p:sp>
          <p:nvSpPr>
            <p:cNvPr id="479239"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9240"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9241"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9242"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9243"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9244"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45" name="Rectangle 13"/>
            <p:cNvSpPr>
              <a:spLocks noChangeArrowheads="1"/>
            </p:cNvSpPr>
            <p:nvPr userDrawn="1"/>
          </p:nvSpPr>
          <p:spPr bwMode="hidden">
            <a:xfrm>
              <a:off x="1248" y="0"/>
              <a:ext cx="144" cy="4320"/>
            </a:xfrm>
            <a:prstGeom prst="rect">
              <a:avLst/>
            </a:prstGeom>
            <a:solidFill>
              <a:schemeClr val="bg2"/>
            </a:solidFill>
            <a:ln w="9525">
              <a:noFill/>
              <a:miter lim="800000"/>
              <a:headEnd/>
              <a:tailEnd/>
            </a:ln>
            <a:effectLst/>
          </p:spPr>
          <p:txBody>
            <a:bodyPr wrap="none" anchor="ctr"/>
            <a:lstStyle/>
            <a:p>
              <a:endParaRPr lang="zh-TW" altLang="en-US"/>
            </a:p>
          </p:txBody>
        </p:sp>
        <p:sp>
          <p:nvSpPr>
            <p:cNvPr id="479246" name="Rectangle 14"/>
            <p:cNvSpPr>
              <a:spLocks noChangeArrowheads="1"/>
            </p:cNvSpPr>
            <p:nvPr userDrawn="1"/>
          </p:nvSpPr>
          <p:spPr bwMode="hidden">
            <a:xfrm>
              <a:off x="3300" y="0"/>
              <a:ext cx="252" cy="4320"/>
            </a:xfrm>
            <a:prstGeom prst="rect">
              <a:avLst/>
            </a:prstGeom>
            <a:solidFill>
              <a:schemeClr val="bg2"/>
            </a:solidFill>
            <a:ln w="9525">
              <a:noFill/>
              <a:miter lim="800000"/>
              <a:headEnd/>
              <a:tailEnd/>
            </a:ln>
            <a:effectLst/>
          </p:spPr>
          <p:txBody>
            <a:bodyPr wrap="none" anchor="ctr"/>
            <a:lstStyle/>
            <a:p>
              <a:endParaRPr lang="zh-TW" altLang="en-US"/>
            </a:p>
          </p:txBody>
        </p:sp>
        <p:sp>
          <p:nvSpPr>
            <p:cNvPr id="479247"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9248"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w="9525">
              <a:noFill/>
              <a:miter lim="800000"/>
              <a:headEnd/>
              <a:tailEnd/>
            </a:ln>
            <a:effectLst/>
          </p:spPr>
          <p:txBody>
            <a:bodyPr wrap="none" anchor="ctr"/>
            <a:lstStyle/>
            <a:p>
              <a:endParaRPr lang="zh-TW" altLang="en-US"/>
            </a:p>
          </p:txBody>
        </p:sp>
        <p:sp>
          <p:nvSpPr>
            <p:cNvPr id="479249"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50"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51"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9252"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9253"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9254" name="Freeform 22"/>
            <p:cNvSpPr>
              <a:spLocks/>
            </p:cNvSpPr>
            <p:nvPr userDrawn="1"/>
          </p:nvSpPr>
          <p:spPr bwMode="hidden">
            <a:xfrm>
              <a:off x="1" y="3875"/>
              <a:ext cx="5760" cy="445"/>
            </a:xfrm>
            <a:custGeom>
              <a:avLst/>
              <a:gdLst/>
              <a:ahLst/>
              <a:cxnLst>
                <a:cxn ang="0">
                  <a:pos x="5700" y="86"/>
                </a:cxn>
                <a:cxn ang="0">
                  <a:pos x="5508" y="86"/>
                </a:cxn>
                <a:cxn ang="0">
                  <a:pos x="5454" y="76"/>
                </a:cxn>
                <a:cxn ang="0">
                  <a:pos x="5448" y="65"/>
                </a:cxn>
                <a:cxn ang="0">
                  <a:pos x="5442" y="44"/>
                </a:cxn>
                <a:cxn ang="0">
                  <a:pos x="5414" y="18"/>
                </a:cxn>
                <a:cxn ang="0">
                  <a:pos x="5332" y="7"/>
                </a:cxn>
                <a:cxn ang="0">
                  <a:pos x="5051" y="22"/>
                </a:cxn>
                <a:cxn ang="0">
                  <a:pos x="4986" y="55"/>
                </a:cxn>
                <a:cxn ang="0">
                  <a:pos x="4854" y="102"/>
                </a:cxn>
                <a:cxn ang="0">
                  <a:pos x="4740" y="112"/>
                </a:cxn>
                <a:cxn ang="0">
                  <a:pos x="4662" y="91"/>
                </a:cxn>
                <a:cxn ang="0">
                  <a:pos x="4598" y="25"/>
                </a:cxn>
                <a:cxn ang="0">
                  <a:pos x="4514" y="9"/>
                </a:cxn>
                <a:cxn ang="0">
                  <a:pos x="4410" y="39"/>
                </a:cxn>
                <a:cxn ang="0">
                  <a:pos x="4236" y="81"/>
                </a:cxn>
                <a:cxn ang="0">
                  <a:pos x="4020" y="102"/>
                </a:cxn>
                <a:cxn ang="0">
                  <a:pos x="3810" y="102"/>
                </a:cxn>
                <a:cxn ang="0">
                  <a:pos x="3654" y="76"/>
                </a:cxn>
                <a:cxn ang="0">
                  <a:pos x="3594" y="50"/>
                </a:cxn>
                <a:cxn ang="0">
                  <a:pos x="3528" y="44"/>
                </a:cxn>
                <a:cxn ang="0">
                  <a:pos x="3480" y="55"/>
                </a:cxn>
                <a:cxn ang="0">
                  <a:pos x="3420" y="76"/>
                </a:cxn>
                <a:cxn ang="0">
                  <a:pos x="3048" y="112"/>
                </a:cxn>
                <a:cxn ang="0">
                  <a:pos x="2844" y="128"/>
                </a:cxn>
                <a:cxn ang="0">
                  <a:pos x="2742" y="117"/>
                </a:cxn>
                <a:cxn ang="0">
                  <a:pos x="2710" y="56"/>
                </a:cxn>
                <a:cxn ang="0">
                  <a:pos x="2658" y="50"/>
                </a:cxn>
                <a:cxn ang="0">
                  <a:pos x="2558" y="95"/>
                </a:cxn>
                <a:cxn ang="0">
                  <a:pos x="2444" y="109"/>
                </a:cxn>
                <a:cxn ang="0">
                  <a:pos x="2322" y="91"/>
                </a:cxn>
                <a:cxn ang="0">
                  <a:pos x="2274" y="70"/>
                </a:cxn>
                <a:cxn ang="0">
                  <a:pos x="2185" y="3"/>
                </a:cxn>
                <a:cxn ang="0">
                  <a:pos x="2048" y="64"/>
                </a:cxn>
                <a:cxn ang="0">
                  <a:pos x="1794" y="102"/>
                </a:cxn>
                <a:cxn ang="0">
                  <a:pos x="1560" y="91"/>
                </a:cxn>
                <a:cxn ang="0">
                  <a:pos x="1482" y="76"/>
                </a:cxn>
                <a:cxn ang="0">
                  <a:pos x="1428" y="50"/>
                </a:cxn>
                <a:cxn ang="0">
                  <a:pos x="1374" y="44"/>
                </a:cxn>
                <a:cxn ang="0">
                  <a:pos x="1308" y="55"/>
                </a:cxn>
                <a:cxn ang="0">
                  <a:pos x="1140" y="107"/>
                </a:cxn>
                <a:cxn ang="0">
                  <a:pos x="948" y="143"/>
                </a:cxn>
                <a:cxn ang="0">
                  <a:pos x="708" y="138"/>
                </a:cxn>
                <a:cxn ang="0">
                  <a:pos x="534" y="96"/>
                </a:cxn>
                <a:cxn ang="0">
                  <a:pos x="444" y="55"/>
                </a:cxn>
                <a:cxn ang="0">
                  <a:pos x="396" y="34"/>
                </a:cxn>
                <a:cxn ang="0">
                  <a:pos x="378" y="39"/>
                </a:cxn>
                <a:cxn ang="0">
                  <a:pos x="342" y="70"/>
                </a:cxn>
                <a:cxn ang="0">
                  <a:pos x="288" y="96"/>
                </a:cxn>
                <a:cxn ang="0">
                  <a:pos x="192" y="112"/>
                </a:cxn>
                <a:cxn ang="0">
                  <a:pos x="90" y="112"/>
                </a:cxn>
                <a:cxn ang="0">
                  <a:pos x="0" y="96"/>
                </a:cxn>
                <a:cxn ang="0">
                  <a:pos x="5760" y="44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lnTo>
                    <a:pt x="5760" y="445"/>
                  </a:lnTo>
                  <a:lnTo>
                    <a:pt x="5760" y="445"/>
                  </a:lnTo>
                </a:path>
              </a:pathLst>
            </a:custGeom>
            <a:solidFill>
              <a:schemeClr val="accent2">
                <a:alpha val="50000"/>
              </a:schemeClr>
            </a:solidFill>
            <a:ln w="9525">
              <a:noFill/>
              <a:prstDash val="solid"/>
              <a:round/>
              <a:headEnd/>
              <a:tailEnd/>
            </a:ln>
          </p:spPr>
          <p:txBody>
            <a:bodyPr/>
            <a:lstStyle/>
            <a:p>
              <a:endParaRPr lang="zh-TW" altLang="en-US"/>
            </a:p>
          </p:txBody>
        </p:sp>
        <p:sp>
          <p:nvSpPr>
            <p:cNvPr id="479255"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endParaRPr lang="zh-TW" altLang="en-US"/>
            </a:p>
          </p:txBody>
        </p:sp>
      </p:grpSp>
      <p:sp>
        <p:nvSpPr>
          <p:cNvPr id="479256" name="Rectangle 24"/>
          <p:cNvSpPr>
            <a:spLocks noGrp="1" noChangeArrowheads="1"/>
          </p:cNvSpPr>
          <p:nvPr>
            <p:ph type="ctrTitle" sz="quarter"/>
          </p:nvPr>
        </p:nvSpPr>
        <p:spPr>
          <a:xfrm>
            <a:off x="685800" y="1600200"/>
            <a:ext cx="7772400" cy="1828800"/>
          </a:xfrm>
        </p:spPr>
        <p:txBody>
          <a:bodyPr/>
          <a:lstStyle>
            <a:lvl1pPr>
              <a:defRPr sz="4800"/>
            </a:lvl1pPr>
          </a:lstStyle>
          <a:p>
            <a:r>
              <a:rPr lang="zh-TW" altLang="en-US"/>
              <a:t>按一下以編輯母片標題樣式</a:t>
            </a:r>
          </a:p>
        </p:txBody>
      </p:sp>
      <p:sp>
        <p:nvSpPr>
          <p:cNvPr id="479257" name="Rectangle 25"/>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TW" altLang="en-US"/>
              <a:t>按一下以編輯母片副標題樣式</a:t>
            </a:r>
          </a:p>
        </p:txBody>
      </p:sp>
      <p:sp>
        <p:nvSpPr>
          <p:cNvPr id="479258" name="Rectangle 26"/>
          <p:cNvSpPr>
            <a:spLocks noGrp="1" noChangeArrowheads="1"/>
          </p:cNvSpPr>
          <p:nvPr>
            <p:ph type="dt" sz="quarter" idx="2"/>
          </p:nvPr>
        </p:nvSpPr>
        <p:spPr>
          <a:xfrm>
            <a:off x="457200" y="6243638"/>
            <a:ext cx="2133600" cy="457200"/>
          </a:xfrm>
        </p:spPr>
        <p:txBody>
          <a:bodyPr/>
          <a:lstStyle>
            <a:lvl1pPr>
              <a:defRPr/>
            </a:lvl1pPr>
          </a:lstStyle>
          <a:p>
            <a:endParaRPr lang="en-US" altLang="zh-TW"/>
          </a:p>
        </p:txBody>
      </p:sp>
      <p:sp>
        <p:nvSpPr>
          <p:cNvPr id="479259" name="Rectangle 27"/>
          <p:cNvSpPr>
            <a:spLocks noGrp="1" noChangeArrowheads="1"/>
          </p:cNvSpPr>
          <p:nvPr>
            <p:ph type="ftr" sz="quarter" idx="3"/>
          </p:nvPr>
        </p:nvSpPr>
        <p:spPr/>
        <p:txBody>
          <a:bodyPr/>
          <a:lstStyle>
            <a:lvl1pPr>
              <a:defRPr/>
            </a:lvl1pPr>
          </a:lstStyle>
          <a:p>
            <a:endParaRPr lang="en-US" altLang="zh-TW"/>
          </a:p>
        </p:txBody>
      </p:sp>
      <p:sp>
        <p:nvSpPr>
          <p:cNvPr id="479260" name="Rectangle 28"/>
          <p:cNvSpPr>
            <a:spLocks noGrp="1" noChangeArrowheads="1"/>
          </p:cNvSpPr>
          <p:nvPr>
            <p:ph type="sldNum" sz="quarter" idx="4"/>
          </p:nvPr>
        </p:nvSpPr>
        <p:spPr/>
        <p:txBody>
          <a:bodyPr/>
          <a:lstStyle>
            <a:lvl1pPr>
              <a:defRPr/>
            </a:lvl1pPr>
          </a:lstStyle>
          <a:p>
            <a:fld id="{A43D3961-9776-4786-A509-B14909BB6897}" type="slidenum">
              <a:rPr lang="en-US" altLang="zh-TW"/>
              <a:pPr/>
              <a:t>‹#›</a:t>
            </a:fld>
            <a:endParaRPr lang="en-US" altLang="zh-TW"/>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B88B886A-2ABC-4262-977C-B67A77C76823}"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3477B8E2-D819-4F01-8E7C-01658E28D6A3}"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C0619CA6-DC12-4C94-8F10-BA803884AA3E}"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10"/>
          </p:nvPr>
        </p:nvSpPr>
        <p:spPr/>
        <p:txBody>
          <a:bodyPr/>
          <a:lstStyle>
            <a:lvl1pPr>
              <a:defRPr/>
            </a:lvl1pPr>
          </a:lstStyle>
          <a:p>
            <a:endParaRPr lang="en-US" altLang="zh-TW"/>
          </a:p>
        </p:txBody>
      </p:sp>
      <p:sp>
        <p:nvSpPr>
          <p:cNvPr id="8" name="投影片編號版面配置區 7"/>
          <p:cNvSpPr>
            <a:spLocks noGrp="1"/>
          </p:cNvSpPr>
          <p:nvPr>
            <p:ph type="sldNum" sz="quarter" idx="11"/>
          </p:nvPr>
        </p:nvSpPr>
        <p:spPr/>
        <p:txBody>
          <a:bodyPr/>
          <a:lstStyle>
            <a:lvl1pPr>
              <a:defRPr/>
            </a:lvl1pPr>
          </a:lstStyle>
          <a:p>
            <a:fld id="{9C2711ED-B27A-4EC7-A0F2-72D65C34C010}" type="slidenum">
              <a:rPr lang="en-US" altLang="zh-TW"/>
              <a:pPr/>
              <a:t>‹#›</a:t>
            </a:fld>
            <a:endParaRPr lang="en-US" altLang="zh-TW"/>
          </a:p>
        </p:txBody>
      </p:sp>
      <p:sp>
        <p:nvSpPr>
          <p:cNvPr id="9" name="日期版面配置區 8"/>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頁尾版面配置區 2"/>
          <p:cNvSpPr>
            <a:spLocks noGrp="1"/>
          </p:cNvSpPr>
          <p:nvPr>
            <p:ph type="ftr" sz="quarter" idx="10"/>
          </p:nvPr>
        </p:nvSpPr>
        <p:spPr/>
        <p:txBody>
          <a:bodyPr/>
          <a:lstStyle>
            <a:lvl1pPr>
              <a:defRPr/>
            </a:lvl1pPr>
          </a:lstStyle>
          <a:p>
            <a:endParaRPr lang="en-US" altLang="zh-TW"/>
          </a:p>
        </p:txBody>
      </p:sp>
      <p:sp>
        <p:nvSpPr>
          <p:cNvPr id="4" name="投影片編號版面配置區 3"/>
          <p:cNvSpPr>
            <a:spLocks noGrp="1"/>
          </p:cNvSpPr>
          <p:nvPr>
            <p:ph type="sldNum" sz="quarter" idx="11"/>
          </p:nvPr>
        </p:nvSpPr>
        <p:spPr/>
        <p:txBody>
          <a:bodyPr/>
          <a:lstStyle>
            <a:lvl1pPr>
              <a:defRPr/>
            </a:lvl1pPr>
          </a:lstStyle>
          <a:p>
            <a:fld id="{028AF56B-21B9-4A30-960F-76D5341CCFFA}" type="slidenum">
              <a:rPr lang="en-US" altLang="zh-TW"/>
              <a:pPr/>
              <a:t>‹#›</a:t>
            </a:fld>
            <a:endParaRPr lang="en-US" altLang="zh-TW"/>
          </a:p>
        </p:txBody>
      </p:sp>
      <p:sp>
        <p:nvSpPr>
          <p:cNvPr id="5" name="日期版面配置區 4"/>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p:cNvSpPr>
            <a:spLocks noGrp="1"/>
          </p:cNvSpPr>
          <p:nvPr>
            <p:ph type="ftr" sz="quarter" idx="10"/>
          </p:nvPr>
        </p:nvSpPr>
        <p:spPr/>
        <p:txBody>
          <a:bodyPr/>
          <a:lstStyle>
            <a:lvl1pPr>
              <a:defRPr/>
            </a:lvl1pPr>
          </a:lstStyle>
          <a:p>
            <a:endParaRPr lang="en-US" altLang="zh-TW"/>
          </a:p>
        </p:txBody>
      </p:sp>
      <p:sp>
        <p:nvSpPr>
          <p:cNvPr id="3" name="投影片編號版面配置區 2"/>
          <p:cNvSpPr>
            <a:spLocks noGrp="1"/>
          </p:cNvSpPr>
          <p:nvPr>
            <p:ph type="sldNum" sz="quarter" idx="11"/>
          </p:nvPr>
        </p:nvSpPr>
        <p:spPr/>
        <p:txBody>
          <a:bodyPr/>
          <a:lstStyle>
            <a:lvl1pPr>
              <a:defRPr/>
            </a:lvl1pPr>
          </a:lstStyle>
          <a:p>
            <a:fld id="{6DE1BC11-6E1F-4789-812F-074D9B24C6EB}" type="slidenum">
              <a:rPr lang="en-US" altLang="zh-TW"/>
              <a:pPr/>
              <a:t>‹#›</a:t>
            </a:fld>
            <a:endParaRPr lang="en-US" altLang="zh-TW"/>
          </a:p>
        </p:txBody>
      </p:sp>
      <p:sp>
        <p:nvSpPr>
          <p:cNvPr id="4" name="日期版面配置區 3"/>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9703E0A-F206-4078-997E-C48B3FAC7DBA}" type="slidenum">
              <a:rPr lang="en-US" altLang="zh-TW"/>
              <a:pPr/>
              <a:t>‹#›</a:t>
            </a:fld>
            <a:endParaRPr lang="en-US" altLang="zh-TW"/>
          </a:p>
        </p:txBody>
      </p:sp>
    </p:spTree>
  </p:cSld>
  <p:clrMapOvr>
    <a:masterClrMapping/>
  </p:clrMapOvr>
  <p:transition>
    <p:wedg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9EDE89B2-D795-47B3-BBAB-4CA5FAB0B16A}"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72E322C7-7418-496C-B626-0AB435E56077}"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4ACB118B-1092-4AAF-97F1-520C5196F6FD}"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7813"/>
            <a:ext cx="2057400" cy="585311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5311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B0D414A0-AC31-471A-9357-99741308233C}"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blinds dir="vert"/>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05858" name="Rectangle 2"/>
          <p:cNvSpPr>
            <a:spLocks noGrp="1" noRot="1" noChangeArrowheads="1"/>
          </p:cNvSpPr>
          <p:nvPr>
            <p:ph type="ctrTitle"/>
          </p:nvPr>
        </p:nvSpPr>
        <p:spPr>
          <a:xfrm>
            <a:off x="685800" y="2286000"/>
            <a:ext cx="7772400" cy="1143000"/>
          </a:xfrm>
        </p:spPr>
        <p:txBody>
          <a:bodyPr/>
          <a:lstStyle>
            <a:lvl1pPr>
              <a:defRPr/>
            </a:lvl1pPr>
          </a:lstStyle>
          <a:p>
            <a:r>
              <a:rPr lang="zh-TW" altLang="en-US"/>
              <a:t>按一下以編輯母片標題樣式</a:t>
            </a:r>
          </a:p>
        </p:txBody>
      </p:sp>
      <p:sp>
        <p:nvSpPr>
          <p:cNvPr id="505859" name="Rectangle 3"/>
          <p:cNvSpPr>
            <a:spLocks noGrp="1" noRot="1" noChangeArrowheads="1"/>
          </p:cNvSpPr>
          <p:nvPr>
            <p:ph type="subTitle" idx="1"/>
          </p:nvPr>
        </p:nvSpPr>
        <p:spPr>
          <a:xfrm>
            <a:off x="1371600" y="3886200"/>
            <a:ext cx="6400800" cy="1752600"/>
          </a:xfrm>
        </p:spPr>
        <p:txBody>
          <a:bodyPr/>
          <a:lstStyle>
            <a:lvl1pPr marL="0" indent="0" algn="ctr">
              <a:buFont typeface="Wingdings 2" pitchFamily="18" charset="2"/>
              <a:buNone/>
              <a:defRPr/>
            </a:lvl1pPr>
          </a:lstStyle>
          <a:p>
            <a:r>
              <a:rPr lang="zh-TW" altLang="en-US"/>
              <a:t>按一下以編輯母片副標題樣式</a:t>
            </a:r>
          </a:p>
        </p:txBody>
      </p:sp>
      <p:sp>
        <p:nvSpPr>
          <p:cNvPr id="505860" name="Rectangle 4"/>
          <p:cNvSpPr>
            <a:spLocks noGrp="1" noChangeArrowheads="1"/>
          </p:cNvSpPr>
          <p:nvPr>
            <p:ph type="dt" sz="half" idx="2"/>
          </p:nvPr>
        </p:nvSpPr>
        <p:spPr/>
        <p:txBody>
          <a:bodyPr/>
          <a:lstStyle>
            <a:lvl1pPr>
              <a:defRPr/>
            </a:lvl1pPr>
          </a:lstStyle>
          <a:p>
            <a:endParaRPr lang="en-US" altLang="zh-TW"/>
          </a:p>
        </p:txBody>
      </p:sp>
      <p:sp>
        <p:nvSpPr>
          <p:cNvPr id="505861" name="Rectangle 5"/>
          <p:cNvSpPr>
            <a:spLocks noGrp="1" noChangeArrowheads="1"/>
          </p:cNvSpPr>
          <p:nvPr>
            <p:ph type="ftr" sz="quarter" idx="3"/>
          </p:nvPr>
        </p:nvSpPr>
        <p:spPr/>
        <p:txBody>
          <a:bodyPr/>
          <a:lstStyle>
            <a:lvl1pPr>
              <a:defRPr/>
            </a:lvl1pPr>
          </a:lstStyle>
          <a:p>
            <a:endParaRPr lang="en-US" altLang="zh-TW"/>
          </a:p>
        </p:txBody>
      </p:sp>
      <p:sp>
        <p:nvSpPr>
          <p:cNvPr id="505862" name="Rectangle 6"/>
          <p:cNvSpPr>
            <a:spLocks noGrp="1" noChangeArrowheads="1"/>
          </p:cNvSpPr>
          <p:nvPr>
            <p:ph type="sldNum" sz="quarter" idx="4"/>
          </p:nvPr>
        </p:nvSpPr>
        <p:spPr/>
        <p:txBody>
          <a:bodyPr/>
          <a:lstStyle>
            <a:lvl1pPr>
              <a:defRPr/>
            </a:lvl1pPr>
          </a:lstStyle>
          <a:p>
            <a:fld id="{933FE77D-08B9-4367-B89A-4F74D8E89BAA}" type="slidenum">
              <a:rPr lang="en-US" altLang="zh-TW"/>
              <a:pPr/>
              <a:t>‹#›</a:t>
            </a:fld>
            <a:endParaRPr lang="en-US" altLang="zh-TW"/>
          </a:p>
        </p:txBody>
      </p:sp>
    </p:spTree>
  </p:cSld>
  <p:clrMapOvr>
    <a:masterClrMapping/>
  </p:clrMapOvr>
  <p:transition spd="slow">
    <p:randomBar dir="vert"/>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B80EEFB-C70E-430C-A2A8-DDE1C4922F4F}" type="slidenum">
              <a:rPr lang="en-US" altLang="zh-TW"/>
              <a:pPr/>
              <a:t>‹#›</a:t>
            </a:fld>
            <a:endParaRPr lang="en-US" altLang="zh-TW"/>
          </a:p>
        </p:txBody>
      </p:sp>
    </p:spTree>
  </p:cSld>
  <p:clrMapOvr>
    <a:masterClrMapping/>
  </p:clrMapOvr>
  <p:transition spd="med">
    <p:diamond/>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4D593DF-24C8-4929-B4ED-A1B0103E4747}" type="slidenum">
              <a:rPr lang="en-US" altLang="zh-TW"/>
              <a:pPr/>
              <a:t>‹#›</a:t>
            </a:fld>
            <a:endParaRPr lang="en-US" altLang="zh-TW"/>
          </a:p>
        </p:txBody>
      </p:sp>
    </p:spTree>
  </p:cSld>
  <p:clrMapOvr>
    <a:masterClrMapping/>
  </p:clrMapOvr>
  <p:transition spd="med">
    <p:diamond/>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C9B9FFF-0645-4D5D-B504-7E0DFA182FE0}" type="slidenum">
              <a:rPr lang="en-US" altLang="zh-TW"/>
              <a:pPr/>
              <a:t>‹#›</a:t>
            </a:fld>
            <a:endParaRPr lang="en-US" altLang="zh-TW"/>
          </a:p>
        </p:txBody>
      </p:sp>
    </p:spTree>
  </p:cSld>
  <p:clrMapOvr>
    <a:masterClrMapping/>
  </p:clrMapOvr>
  <p:transition spd="med">
    <p:diamond/>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99FD02BC-4D47-4625-9FCB-06A14141441E}" type="slidenum">
              <a:rPr lang="en-US" altLang="zh-TW"/>
              <a:pPr/>
              <a:t>‹#›</a:t>
            </a:fld>
            <a:endParaRPr lang="en-US" altLang="zh-TW"/>
          </a:p>
        </p:txBody>
      </p:sp>
    </p:spTree>
  </p:cSld>
  <p:clrMapOvr>
    <a:masterClrMapping/>
  </p:clrMapOvr>
  <p:transition spd="med">
    <p:diamond/>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EA83D4CC-6C40-4360-B70E-C9FF0C4A64B0}" type="slidenum">
              <a:rPr lang="en-US" altLang="zh-TW"/>
              <a:pPr/>
              <a:t>‹#›</a:t>
            </a:fld>
            <a:endParaRPr lang="en-US" altLang="zh-TW"/>
          </a:p>
        </p:txBody>
      </p:sp>
    </p:spTree>
  </p:cSld>
  <p:clrMapOvr>
    <a:masterClrMapping/>
  </p:clrMapOvr>
  <p:transition spd="med">
    <p:diamon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C66D78C-66A2-4DA6-BF69-9F9681F5AC7B}" type="slidenum">
              <a:rPr lang="en-US" altLang="zh-TW"/>
              <a:pPr/>
              <a:t>‹#›</a:t>
            </a:fld>
            <a:endParaRPr lang="en-US" altLang="zh-TW"/>
          </a:p>
        </p:txBody>
      </p:sp>
    </p:spTree>
  </p:cSld>
  <p:clrMapOvr>
    <a:masterClrMapping/>
  </p:clrMapOvr>
  <p:transition>
    <p:wedg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FB777B35-5736-497D-9A95-802B2C22E506}" type="slidenum">
              <a:rPr lang="en-US" altLang="zh-TW"/>
              <a:pPr/>
              <a:t>‹#›</a:t>
            </a:fld>
            <a:endParaRPr lang="en-US" altLang="zh-TW"/>
          </a:p>
        </p:txBody>
      </p:sp>
    </p:spTree>
  </p:cSld>
  <p:clrMapOvr>
    <a:masterClrMapping/>
  </p:clrMapOvr>
  <p:transition spd="med">
    <p:diamond/>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9200FEBB-7F64-4E8C-89F3-E17C564604D5}" type="slidenum">
              <a:rPr lang="en-US" altLang="zh-TW"/>
              <a:pPr/>
              <a:t>‹#›</a:t>
            </a:fld>
            <a:endParaRPr lang="en-US" altLang="zh-TW"/>
          </a:p>
        </p:txBody>
      </p:sp>
    </p:spTree>
  </p:cSld>
  <p:clrMapOvr>
    <a:masterClrMapping/>
  </p:clrMapOvr>
  <p:transition spd="med">
    <p:diamond/>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CEDE3701-D0AD-4180-AC04-E3532E43F85F}" type="slidenum">
              <a:rPr lang="en-US" altLang="zh-TW"/>
              <a:pPr/>
              <a:t>‹#›</a:t>
            </a:fld>
            <a:endParaRPr lang="en-US" altLang="zh-TW"/>
          </a:p>
        </p:txBody>
      </p:sp>
    </p:spTree>
  </p:cSld>
  <p:clrMapOvr>
    <a:masterClrMapping/>
  </p:clrMapOvr>
  <p:transition spd="med">
    <p:diamond/>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26257F7-5329-44C0-9012-E3419ED2A2BD}" type="slidenum">
              <a:rPr lang="en-US" altLang="zh-TW"/>
              <a:pPr/>
              <a:t>‹#›</a:t>
            </a:fld>
            <a:endParaRPr lang="en-US" altLang="zh-TW"/>
          </a:p>
        </p:txBody>
      </p:sp>
    </p:spTree>
  </p:cSld>
  <p:clrMapOvr>
    <a:masterClrMapping/>
  </p:clrMapOvr>
  <p:transition spd="med">
    <p:diamond/>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07188" y="228600"/>
            <a:ext cx="2135187" cy="58705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01625" y="228600"/>
            <a:ext cx="6253163" cy="58705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EF4D3A4E-E93C-49B0-9AFF-7B253FEC60B7}" type="slidenum">
              <a:rPr lang="en-US" altLang="zh-TW"/>
              <a:pPr/>
              <a:t>‹#›</a:t>
            </a:fld>
            <a:endParaRPr lang="en-US" altLang="zh-TW"/>
          </a:p>
        </p:txBody>
      </p:sp>
    </p:spTree>
  </p:cSld>
  <p:clrMapOvr>
    <a:masterClrMapping/>
  </p:clrMapOvr>
  <p:transition spd="med">
    <p:diamond/>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586754" name="Group 2"/>
          <p:cNvGrpSpPr>
            <a:grpSpLocks/>
          </p:cNvGrpSpPr>
          <p:nvPr/>
        </p:nvGrpSpPr>
        <p:grpSpPr bwMode="auto">
          <a:xfrm>
            <a:off x="0" y="927100"/>
            <a:ext cx="8991600" cy="4495800"/>
            <a:chOff x="0" y="584"/>
            <a:chExt cx="5664" cy="2832"/>
          </a:xfrm>
        </p:grpSpPr>
        <p:sp>
          <p:nvSpPr>
            <p:cNvPr id="58675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58675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p:spPr>
          <p:txBody>
            <a:bodyPr wrap="none" anchor="ctr"/>
            <a:lstStyle/>
            <a:p>
              <a:pPr algn="ctr"/>
              <a:endParaRPr kumimoji="0" lang="zh-TW" altLang="zh-TW" b="0">
                <a:latin typeface="Times New Roman" pitchFamily="18" charset="0"/>
              </a:endParaRPr>
            </a:p>
          </p:txBody>
        </p:sp>
        <p:sp>
          <p:nvSpPr>
            <p:cNvPr id="586757" name="AutoShape 5"/>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4416" y="0"/>
                </a:cxn>
                <a:cxn ang="0">
                  <a:pos x="4917" y="500"/>
                </a:cxn>
                <a:cxn ang="0">
                  <a:pos x="4417" y="1000"/>
                </a:cxn>
                <a:cxn ang="0">
                  <a:pos x="0" y="1000"/>
                </a:cxn>
              </a:cxnLst>
              <a:rect l="T0" t="T1" r="T2" b="T3"/>
              <a:pathLst>
                <a:path w="4917" h="1000">
                  <a:moveTo>
                    <a:pt x="0" y="0"/>
                  </a:moveTo>
                  <a:lnTo>
                    <a:pt x="4416" y="0"/>
                  </a:lnTo>
                  <a:cubicBezTo>
                    <a:pt x="4693" y="0"/>
                    <a:pt x="4917" y="223"/>
                    <a:pt x="4917" y="500"/>
                  </a:cubicBezTo>
                  <a:cubicBezTo>
                    <a:pt x="4917" y="776"/>
                    <a:pt x="4693" y="999"/>
                    <a:pt x="4417"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586758" name="Line 6"/>
            <p:cNvSpPr>
              <a:spLocks noChangeShapeType="1"/>
            </p:cNvSpPr>
            <p:nvPr userDrawn="1"/>
          </p:nvSpPr>
          <p:spPr bwMode="auto">
            <a:xfrm>
              <a:off x="0" y="1928"/>
              <a:ext cx="5232" cy="0"/>
            </a:xfrm>
            <a:prstGeom prst="line">
              <a:avLst/>
            </a:prstGeom>
            <a:noFill/>
            <a:ln w="50800">
              <a:solidFill>
                <a:schemeClr val="bg1"/>
              </a:solidFill>
              <a:round/>
              <a:headEnd/>
              <a:tailEnd/>
            </a:ln>
            <a:effectLst/>
          </p:spPr>
          <p:txBody>
            <a:bodyPr/>
            <a:lstStyle/>
            <a:p>
              <a:endParaRPr lang="zh-TW" altLang="en-US"/>
            </a:p>
          </p:txBody>
        </p:sp>
      </p:grpSp>
      <p:sp>
        <p:nvSpPr>
          <p:cNvPr id="586759" name="Rectangle 7"/>
          <p:cNvSpPr>
            <a:spLocks noGrp="1" noChangeArrowheads="1"/>
          </p:cNvSpPr>
          <p:nvPr>
            <p:ph type="ctrTitle"/>
          </p:nvPr>
        </p:nvSpPr>
        <p:spPr>
          <a:xfrm>
            <a:off x="228600" y="1427163"/>
            <a:ext cx="8077200" cy="1609725"/>
          </a:xfrm>
        </p:spPr>
        <p:txBody>
          <a:bodyPr/>
          <a:lstStyle>
            <a:lvl1pPr>
              <a:defRPr sz="4600"/>
            </a:lvl1pPr>
          </a:lstStyle>
          <a:p>
            <a:r>
              <a:rPr lang="zh-TW" altLang="en-US"/>
              <a:t>按一下以編輯母片標題樣式</a:t>
            </a:r>
          </a:p>
        </p:txBody>
      </p:sp>
      <p:sp>
        <p:nvSpPr>
          <p:cNvPr id="58676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r>
              <a:rPr lang="zh-TW" altLang="en-US"/>
              <a:t>按一下以編輯母片副標題樣式</a:t>
            </a:r>
          </a:p>
        </p:txBody>
      </p:sp>
      <p:sp>
        <p:nvSpPr>
          <p:cNvPr id="586761" name="Rectangle 9"/>
          <p:cNvSpPr>
            <a:spLocks noGrp="1" noChangeArrowheads="1"/>
          </p:cNvSpPr>
          <p:nvPr>
            <p:ph type="dt" sz="half" idx="2"/>
          </p:nvPr>
        </p:nvSpPr>
        <p:spPr>
          <a:xfrm>
            <a:off x="457200" y="6248400"/>
            <a:ext cx="2133600" cy="471488"/>
          </a:xfrm>
        </p:spPr>
        <p:txBody>
          <a:bodyPr/>
          <a:lstStyle>
            <a:lvl1pPr>
              <a:defRPr/>
            </a:lvl1pPr>
          </a:lstStyle>
          <a:p>
            <a:endParaRPr lang="en-US" altLang="zh-TW"/>
          </a:p>
        </p:txBody>
      </p:sp>
      <p:sp>
        <p:nvSpPr>
          <p:cNvPr id="586762" name="Rectangle 10"/>
          <p:cNvSpPr>
            <a:spLocks noGrp="1" noChangeArrowheads="1"/>
          </p:cNvSpPr>
          <p:nvPr>
            <p:ph type="ftr" sz="quarter" idx="3"/>
          </p:nvPr>
        </p:nvSpPr>
        <p:spPr>
          <a:xfrm>
            <a:off x="3124200" y="6253163"/>
            <a:ext cx="2895600" cy="457200"/>
          </a:xfrm>
        </p:spPr>
        <p:txBody>
          <a:bodyPr/>
          <a:lstStyle>
            <a:lvl1pPr>
              <a:defRPr/>
            </a:lvl1pPr>
          </a:lstStyle>
          <a:p>
            <a:endParaRPr lang="en-US" altLang="zh-TW"/>
          </a:p>
        </p:txBody>
      </p:sp>
      <p:sp>
        <p:nvSpPr>
          <p:cNvPr id="586763" name="Rectangle 11"/>
          <p:cNvSpPr>
            <a:spLocks noGrp="1" noChangeArrowheads="1"/>
          </p:cNvSpPr>
          <p:nvPr>
            <p:ph type="sldNum" sz="quarter" idx="4"/>
          </p:nvPr>
        </p:nvSpPr>
        <p:spPr>
          <a:xfrm>
            <a:off x="6553200" y="6248400"/>
            <a:ext cx="2133600" cy="471488"/>
          </a:xfrm>
        </p:spPr>
        <p:txBody>
          <a:bodyPr/>
          <a:lstStyle>
            <a:lvl1pPr>
              <a:defRPr/>
            </a:lvl1pPr>
          </a:lstStyle>
          <a:p>
            <a:fld id="{E079BEA9-18CB-499F-9971-37308AE278D2}" type="slidenum">
              <a:rPr lang="en-US" altLang="zh-TW"/>
              <a:pPr/>
              <a:t>‹#›</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6760">
                                            <p:txEl>
                                              <p:pRg st="0" end="0"/>
                                            </p:txEl>
                                          </p:spTgt>
                                        </p:tgtEl>
                                        <p:attrNameLst>
                                          <p:attrName>style.visibility</p:attrName>
                                        </p:attrNameLst>
                                      </p:cBhvr>
                                      <p:to>
                                        <p:strVal val="visible"/>
                                      </p:to>
                                    </p:set>
                                    <p:anim calcmode="lin" valueType="num">
                                      <p:cBhvr additive="base">
                                        <p:cTn id="7" dur="500" fill="hold"/>
                                        <p:tgtEl>
                                          <p:spTgt spid="5867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676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60" grpId="0" build="p" autoUpdateAnimBg="0">
        <p:tmplLst>
          <p:tmpl lvl="1">
            <p:tnLst>
              <p:par>
                <p:cTn presetID="2" presetClass="entr" presetSubtype="4" fill="hold" nodeType="clickEffect">
                  <p:stCondLst>
                    <p:cond delay="0"/>
                  </p:stCondLst>
                  <p:childTnLst>
                    <p:set>
                      <p:cBhvr>
                        <p:cTn dur="1" fill="hold">
                          <p:stCondLst>
                            <p:cond delay="0"/>
                          </p:stCondLst>
                        </p:cTn>
                        <p:tgtEl>
                          <p:spTgt spid="586760"/>
                        </p:tgtEl>
                        <p:attrNameLst>
                          <p:attrName>style.visibility</p:attrName>
                        </p:attrNameLst>
                      </p:cBhvr>
                      <p:to>
                        <p:strVal val="visible"/>
                      </p:to>
                    </p:set>
                    <p:anim calcmode="lin" valueType="num">
                      <p:cBhvr additive="base">
                        <p:cTn dur="500" fill="hold"/>
                        <p:tgtEl>
                          <p:spTgt spid="586760"/>
                        </p:tgtEl>
                        <p:attrNameLst>
                          <p:attrName>ppt_x</p:attrName>
                        </p:attrNameLst>
                      </p:cBhvr>
                      <p:tavLst>
                        <p:tav tm="0">
                          <p:val>
                            <p:strVal val="#ppt_x"/>
                          </p:val>
                        </p:tav>
                        <p:tav tm="100000">
                          <p:val>
                            <p:strVal val="#ppt_x"/>
                          </p:val>
                        </p:tav>
                      </p:tavLst>
                    </p:anim>
                    <p:anim calcmode="lin" valueType="num">
                      <p:cBhvr additive="base">
                        <p:cTn dur="500" fill="hold"/>
                        <p:tgtEl>
                          <p:spTgt spid="58676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14595BBC-4459-4FEB-86E0-698138FDE7C1}" type="slidenum">
              <a:rPr lang="en-US" altLang="zh-TW"/>
              <a:pPr/>
              <a:t>‹#›</a:t>
            </a:fld>
            <a:endParaRPr lang="en-US" altLang="zh-TW"/>
          </a:p>
        </p:txBody>
      </p:sp>
    </p:spTree>
  </p:cSld>
  <p:clrMapOvr>
    <a:masterClrMapping/>
  </p:clrMapOvr>
  <p:transition spd="med">
    <p:comb/>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E22919A3-43AE-47BA-B6BA-CAD2A9521EBA}" type="slidenum">
              <a:rPr lang="en-US" altLang="zh-TW"/>
              <a:pPr/>
              <a:t>‹#›</a:t>
            </a:fld>
            <a:endParaRPr lang="en-US" altLang="zh-TW"/>
          </a:p>
        </p:txBody>
      </p:sp>
    </p:spTree>
  </p:cSld>
  <p:clrMapOvr>
    <a:masterClrMapping/>
  </p:clrMapOvr>
  <p:transition spd="med">
    <p:comb/>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34F42DA8-1BDD-45CE-9C1C-15F266A666EC}" type="slidenum">
              <a:rPr lang="en-US" altLang="zh-TW"/>
              <a:pPr/>
              <a:t>‹#›</a:t>
            </a:fld>
            <a:endParaRPr lang="en-US" altLang="zh-TW"/>
          </a:p>
        </p:txBody>
      </p:sp>
    </p:spTree>
  </p:cSld>
  <p:clrMapOvr>
    <a:masterClrMapping/>
  </p:clrMapOvr>
  <p:transition spd="med">
    <p:comb/>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22F54B49-B847-4B1B-8C6F-5B7BE4112CCA}" type="slidenum">
              <a:rPr lang="en-US" altLang="zh-TW"/>
              <a:pPr/>
              <a:t>‹#›</a:t>
            </a:fld>
            <a:endParaRPr lang="en-US" altLang="zh-TW"/>
          </a:p>
        </p:txBody>
      </p:sp>
    </p:spTree>
  </p:cSld>
  <p:clrMapOvr>
    <a:masterClrMapping/>
  </p:clrMapOvr>
  <p:transition spd="med">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D11D68F-0DDA-4B37-BDC3-2F6D3049D3DB}" type="slidenum">
              <a:rPr lang="en-US" altLang="zh-TW"/>
              <a:pPr/>
              <a:t>‹#›</a:t>
            </a:fld>
            <a:endParaRPr lang="en-US" altLang="zh-TW"/>
          </a:p>
        </p:txBody>
      </p:sp>
    </p:spTree>
  </p:cSld>
  <p:clrMapOvr>
    <a:masterClrMapping/>
  </p:clrMapOvr>
  <p:transition>
    <p:wedg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C04EA02A-D661-4C9F-9B45-C377B34F83DF}" type="slidenum">
              <a:rPr lang="en-US" altLang="zh-TW"/>
              <a:pPr/>
              <a:t>‹#›</a:t>
            </a:fld>
            <a:endParaRPr lang="en-US" altLang="zh-TW"/>
          </a:p>
        </p:txBody>
      </p:sp>
    </p:spTree>
  </p:cSld>
  <p:clrMapOvr>
    <a:masterClrMapping/>
  </p:clrMapOvr>
  <p:transition spd="med">
    <p:comb/>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0AFCA8FA-4CD1-4A25-9952-DEC027FCB80B}" type="slidenum">
              <a:rPr lang="en-US" altLang="zh-TW"/>
              <a:pPr/>
              <a:t>‹#›</a:t>
            </a:fld>
            <a:endParaRPr lang="en-US" altLang="zh-TW"/>
          </a:p>
        </p:txBody>
      </p:sp>
    </p:spTree>
  </p:cSld>
  <p:clrMapOvr>
    <a:masterClrMapping/>
  </p:clrMapOvr>
  <p:transition spd="med">
    <p:comb/>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48110C91-9CBB-4F0E-A0D1-770711D56E48}" type="slidenum">
              <a:rPr lang="en-US" altLang="zh-TW"/>
              <a:pPr/>
              <a:t>‹#›</a:t>
            </a:fld>
            <a:endParaRPr lang="en-US" altLang="zh-TW"/>
          </a:p>
        </p:txBody>
      </p:sp>
    </p:spTree>
  </p:cSld>
  <p:clrMapOvr>
    <a:masterClrMapping/>
  </p:clrMapOvr>
  <p:transition spd="med">
    <p:comb/>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249440C-5A24-4410-8770-46A5D07F8A22}" type="slidenum">
              <a:rPr lang="en-US" altLang="zh-TW"/>
              <a:pPr/>
              <a:t>‹#›</a:t>
            </a:fld>
            <a:endParaRPr lang="en-US" altLang="zh-TW"/>
          </a:p>
        </p:txBody>
      </p:sp>
    </p:spTree>
  </p:cSld>
  <p:clrMapOvr>
    <a:masterClrMapping/>
  </p:clrMapOvr>
  <p:transition spd="med">
    <p:comb/>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D5283DC-B6DB-437A-9A43-36170CCB7512}" type="slidenum">
              <a:rPr lang="en-US" altLang="zh-TW"/>
              <a:pPr/>
              <a:t>‹#›</a:t>
            </a:fld>
            <a:endParaRPr lang="en-US" altLang="zh-TW"/>
          </a:p>
        </p:txBody>
      </p:sp>
    </p:spTree>
  </p:cSld>
  <p:clrMapOvr>
    <a:masterClrMapping/>
  </p:clrMapOvr>
  <p:transition spd="med">
    <p:comb/>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50013" y="228600"/>
            <a:ext cx="2084387" cy="5791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95263" y="228600"/>
            <a:ext cx="6102350" cy="5791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93213FD-B3EA-42C4-8BD5-DFE5935582C2}" type="slidenum">
              <a:rPr lang="en-US" altLang="zh-TW"/>
              <a:pPr/>
              <a:t>‹#›</a:t>
            </a:fld>
            <a:endParaRPr lang="en-US" altLang="zh-TW"/>
          </a:p>
        </p:txBody>
      </p:sp>
    </p:spTree>
  </p:cSld>
  <p:clrMapOvr>
    <a:masterClrMapping/>
  </p:clrMapOvr>
  <p:transition spd="med">
    <p:comb/>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594946" name="Group 2"/>
          <p:cNvGrpSpPr>
            <a:grpSpLocks/>
          </p:cNvGrpSpPr>
          <p:nvPr/>
        </p:nvGrpSpPr>
        <p:grpSpPr bwMode="auto">
          <a:xfrm>
            <a:off x="-6350" y="20638"/>
            <a:ext cx="9144000" cy="6858000"/>
            <a:chOff x="0" y="0"/>
            <a:chExt cx="5760" cy="4320"/>
          </a:xfrm>
        </p:grpSpPr>
        <p:sp>
          <p:nvSpPr>
            <p:cNvPr id="594947"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594948"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zh-TW" altLang="en-US"/>
            </a:p>
          </p:txBody>
        </p:sp>
      </p:grpSp>
      <p:sp>
        <p:nvSpPr>
          <p:cNvPr id="594949" name="Freeform 5"/>
          <p:cNvSpPr>
            <a:spLocks/>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zh-TW" altLang="en-US"/>
          </a:p>
        </p:txBody>
      </p:sp>
      <p:grpSp>
        <p:nvGrpSpPr>
          <p:cNvPr id="594950" name="Group 6"/>
          <p:cNvGrpSpPr>
            <a:grpSpLocks/>
          </p:cNvGrpSpPr>
          <p:nvPr/>
        </p:nvGrpSpPr>
        <p:grpSpPr bwMode="auto">
          <a:xfrm>
            <a:off x="-1588" y="6034088"/>
            <a:ext cx="7845426" cy="850900"/>
            <a:chOff x="0" y="3792"/>
            <a:chExt cx="4942" cy="536"/>
          </a:xfrm>
        </p:grpSpPr>
        <p:sp>
          <p:nvSpPr>
            <p:cNvPr id="594951"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zh-TW" altLang="en-US"/>
            </a:p>
          </p:txBody>
        </p:sp>
        <p:grpSp>
          <p:nvGrpSpPr>
            <p:cNvPr id="594952" name="Group 8"/>
            <p:cNvGrpSpPr>
              <a:grpSpLocks/>
            </p:cNvGrpSpPr>
            <p:nvPr userDrawn="1"/>
          </p:nvGrpSpPr>
          <p:grpSpPr bwMode="auto">
            <a:xfrm>
              <a:off x="2486" y="3792"/>
              <a:ext cx="2456" cy="536"/>
              <a:chOff x="2486" y="3792"/>
              <a:chExt cx="2456" cy="536"/>
            </a:xfrm>
          </p:grpSpPr>
          <p:sp>
            <p:nvSpPr>
              <p:cNvPr id="594953" name="Freeform 9"/>
              <p:cNvSpPr>
                <a:spLocks/>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endParaRPr lang="zh-TW" altLang="en-US"/>
              </a:p>
            </p:txBody>
          </p:sp>
          <p:sp>
            <p:nvSpPr>
              <p:cNvPr id="594954"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zh-TW" altLang="en-US"/>
              </a:p>
            </p:txBody>
          </p:sp>
          <p:sp>
            <p:nvSpPr>
              <p:cNvPr id="594955"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zh-TW" altLang="en-US"/>
              </a:p>
            </p:txBody>
          </p:sp>
          <p:sp>
            <p:nvSpPr>
              <p:cNvPr id="594956"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zh-TW" altLang="en-US"/>
              </a:p>
            </p:txBody>
          </p:sp>
          <p:sp>
            <p:nvSpPr>
              <p:cNvPr id="594957"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zh-TW" altLang="en-US"/>
              </a:p>
            </p:txBody>
          </p:sp>
        </p:grpSp>
        <p:sp>
          <p:nvSpPr>
            <p:cNvPr id="594958"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zh-TW" altLang="en-US"/>
            </a:p>
          </p:txBody>
        </p:sp>
      </p:grpSp>
      <p:grpSp>
        <p:nvGrpSpPr>
          <p:cNvPr id="594959" name="Group 15"/>
          <p:cNvGrpSpPr>
            <a:grpSpLocks/>
          </p:cNvGrpSpPr>
          <p:nvPr/>
        </p:nvGrpSpPr>
        <p:grpSpPr bwMode="auto">
          <a:xfrm>
            <a:off x="627063" y="6021388"/>
            <a:ext cx="5684837" cy="849312"/>
            <a:chOff x="395" y="3793"/>
            <a:chExt cx="3581" cy="535"/>
          </a:xfrm>
        </p:grpSpPr>
        <p:sp>
          <p:nvSpPr>
            <p:cNvPr id="594960" name="Freeform 16"/>
            <p:cNvSpPr>
              <a:spLocks/>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zh-TW" altLang="en-US"/>
            </a:p>
          </p:txBody>
        </p:sp>
        <p:sp>
          <p:nvSpPr>
            <p:cNvPr id="594961" name="Freeform 17"/>
            <p:cNvSpPr>
              <a:spLocks/>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zh-TW" altLang="en-US"/>
            </a:p>
          </p:txBody>
        </p:sp>
        <p:sp>
          <p:nvSpPr>
            <p:cNvPr id="594962" name="Freeform 18"/>
            <p:cNvSpPr>
              <a:spLocks/>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zh-TW" altLang="en-US"/>
            </a:p>
          </p:txBody>
        </p:sp>
        <p:sp>
          <p:nvSpPr>
            <p:cNvPr id="594963" name="Freeform 19"/>
            <p:cNvSpPr>
              <a:spLocks/>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zh-TW" altLang="en-US"/>
            </a:p>
          </p:txBody>
        </p:sp>
        <p:sp>
          <p:nvSpPr>
            <p:cNvPr id="594964" name="Freeform 20"/>
            <p:cNvSpPr>
              <a:spLocks/>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zh-TW" altLang="en-US"/>
            </a:p>
          </p:txBody>
        </p:sp>
        <p:sp>
          <p:nvSpPr>
            <p:cNvPr id="594965" name="Freeform 21"/>
            <p:cNvSpPr>
              <a:spLocks/>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zh-TW" altLang="en-US"/>
            </a:p>
          </p:txBody>
        </p:sp>
      </p:grpSp>
      <p:sp>
        <p:nvSpPr>
          <p:cNvPr id="594966" name="Rectangle 22"/>
          <p:cNvSpPr>
            <a:spLocks noGrp="1" noChangeArrowheads="1"/>
          </p:cNvSpPr>
          <p:nvPr>
            <p:ph type="ctrTitle" sz="quarter"/>
          </p:nvPr>
        </p:nvSpPr>
        <p:spPr>
          <a:xfrm>
            <a:off x="457200" y="1447800"/>
            <a:ext cx="8229600" cy="1736725"/>
          </a:xfrm>
        </p:spPr>
        <p:txBody>
          <a:bodyPr/>
          <a:lstStyle>
            <a:lvl1pPr>
              <a:defRPr sz="5400"/>
            </a:lvl1pPr>
          </a:lstStyle>
          <a:p>
            <a:r>
              <a:rPr lang="zh-TW" altLang="en-US"/>
              <a:t>按一下以編輯母片標題樣式</a:t>
            </a:r>
          </a:p>
        </p:txBody>
      </p:sp>
      <p:sp>
        <p:nvSpPr>
          <p:cNvPr id="594967"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zh-TW" altLang="en-US"/>
              <a:t>按一下以編輯母片副標題樣式</a:t>
            </a:r>
          </a:p>
        </p:txBody>
      </p:sp>
      <p:sp>
        <p:nvSpPr>
          <p:cNvPr id="594968" name="Rectangle 24"/>
          <p:cNvSpPr>
            <a:spLocks noGrp="1" noChangeArrowheads="1"/>
          </p:cNvSpPr>
          <p:nvPr>
            <p:ph type="dt" sz="quarter" idx="2"/>
          </p:nvPr>
        </p:nvSpPr>
        <p:spPr/>
        <p:txBody>
          <a:bodyPr/>
          <a:lstStyle>
            <a:lvl1pPr>
              <a:defRPr/>
            </a:lvl1pPr>
          </a:lstStyle>
          <a:p>
            <a:endParaRPr lang="en-US" altLang="zh-TW"/>
          </a:p>
        </p:txBody>
      </p:sp>
      <p:sp>
        <p:nvSpPr>
          <p:cNvPr id="594969" name="Rectangle 25"/>
          <p:cNvSpPr>
            <a:spLocks noGrp="1" noChangeArrowheads="1"/>
          </p:cNvSpPr>
          <p:nvPr>
            <p:ph type="sldNum" sz="quarter" idx="4"/>
          </p:nvPr>
        </p:nvSpPr>
        <p:spPr/>
        <p:txBody>
          <a:bodyPr/>
          <a:lstStyle>
            <a:lvl1pPr>
              <a:defRPr/>
            </a:lvl1pPr>
          </a:lstStyle>
          <a:p>
            <a:fld id="{10D4D848-C2D3-4E31-8232-6D84EC2F44BE}" type="slidenum">
              <a:rPr lang="en-US" altLang="zh-TW"/>
              <a:pPr/>
              <a:t>‹#›</a:t>
            </a:fld>
            <a:endParaRPr lang="en-US" altLang="zh-TW"/>
          </a:p>
        </p:txBody>
      </p:sp>
      <p:sp>
        <p:nvSpPr>
          <p:cNvPr id="594970" name="Rectangle 26"/>
          <p:cNvSpPr>
            <a:spLocks noGrp="1" noChangeArrowheads="1"/>
          </p:cNvSpPr>
          <p:nvPr>
            <p:ph type="ftr" sz="quarter" idx="3"/>
          </p:nvPr>
        </p:nvSpPr>
        <p:spPr/>
        <p:txBody>
          <a:bodyPr/>
          <a:lstStyle>
            <a:lvl1pPr>
              <a:defRPr/>
            </a:lvl1pPr>
          </a:lstStyle>
          <a:p>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4967">
                                            <p:txEl>
                                              <p:pRg st="0" end="0"/>
                                            </p:txEl>
                                          </p:spTgt>
                                        </p:tgtEl>
                                        <p:attrNameLst>
                                          <p:attrName>style.visibility</p:attrName>
                                        </p:attrNameLst>
                                      </p:cBhvr>
                                      <p:to>
                                        <p:strVal val="visible"/>
                                      </p:to>
                                    </p:set>
                                    <p:anim calcmode="lin" valueType="num">
                                      <p:cBhvr additive="base">
                                        <p:cTn id="7" dur="500" fill="hold"/>
                                        <p:tgtEl>
                                          <p:spTgt spid="5949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49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67" grpId="0" build="p" autoUpdateAnimBg="0">
        <p:tmplLst>
          <p:tmpl lvl="1">
            <p:tnLst>
              <p:par>
                <p:cTn presetID="2" presetClass="entr" presetSubtype="4" fill="hold" nodeType="clickEffect">
                  <p:stCondLst>
                    <p:cond delay="0"/>
                  </p:stCondLst>
                  <p:childTnLst>
                    <p:set>
                      <p:cBhvr>
                        <p:cTn dur="1" fill="hold">
                          <p:stCondLst>
                            <p:cond delay="0"/>
                          </p:stCondLst>
                        </p:cTn>
                        <p:tgtEl>
                          <p:spTgt spid="594967"/>
                        </p:tgtEl>
                        <p:attrNameLst>
                          <p:attrName>style.visibility</p:attrName>
                        </p:attrNameLst>
                      </p:cBhvr>
                      <p:to>
                        <p:strVal val="visible"/>
                      </p:to>
                    </p:set>
                    <p:anim calcmode="lin" valueType="num">
                      <p:cBhvr additive="base">
                        <p:cTn dur="500" fill="hold"/>
                        <p:tgtEl>
                          <p:spTgt spid="594967"/>
                        </p:tgtEl>
                        <p:attrNameLst>
                          <p:attrName>ppt_x</p:attrName>
                        </p:attrNameLst>
                      </p:cBhvr>
                      <p:tavLst>
                        <p:tav tm="0">
                          <p:val>
                            <p:strVal val="#ppt_x"/>
                          </p:val>
                        </p:tav>
                        <p:tav tm="100000">
                          <p:val>
                            <p:strVal val="#ppt_x"/>
                          </p:val>
                        </p:tav>
                      </p:tavLst>
                    </p:anim>
                    <p:anim calcmode="lin" valueType="num">
                      <p:cBhvr additive="base">
                        <p:cTn dur="500" fill="hold"/>
                        <p:tgtEl>
                          <p:spTgt spid="59496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DB1AC62-F313-4CFE-828C-8DCB47D86E1C}" type="slidenum">
              <a:rPr lang="en-US" altLang="zh-TW"/>
              <a:pPr/>
              <a:t>‹#›</a:t>
            </a:fld>
            <a:endParaRPr lang="en-US" altLang="zh-TW"/>
          </a:p>
        </p:txBody>
      </p:sp>
    </p:spTree>
  </p:cSld>
  <p:clrMapOvr>
    <a:masterClrMapping/>
  </p:clrMapOvr>
  <p:transition spd="med">
    <p:randomBar dir="vert"/>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64F1E3CE-B943-4089-921B-51B65E5C2F22}" type="slidenum">
              <a:rPr lang="en-US" altLang="zh-TW"/>
              <a:pPr/>
              <a:t>‹#›</a:t>
            </a:fld>
            <a:endParaRPr lang="en-US" altLang="zh-TW"/>
          </a:p>
        </p:txBody>
      </p:sp>
    </p:spTree>
  </p:cSld>
  <p:clrMapOvr>
    <a:masterClrMapping/>
  </p:clrMapOvr>
  <p:transition spd="med">
    <p:randomBar dir="vert"/>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407B2D9D-8CA3-4949-81D3-5E0379A3112A}" type="slidenum">
              <a:rPr lang="en-US" altLang="zh-TW"/>
              <a:pPr/>
              <a:t>‹#›</a:t>
            </a:fld>
            <a:endParaRPr lang="en-US" altLang="zh-TW"/>
          </a:p>
        </p:txBody>
      </p:sp>
    </p:spTree>
  </p:cSld>
  <p:clrMapOvr>
    <a:masterClrMapping/>
  </p:clrMapOvr>
  <p:transition spd="med">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A4AC5D79-F054-4413-ADCB-960990C3441B}" type="slidenum">
              <a:rPr lang="en-US" altLang="zh-TW"/>
              <a:pPr/>
              <a:t>‹#›</a:t>
            </a:fld>
            <a:endParaRPr lang="en-US" altLang="zh-TW"/>
          </a:p>
        </p:txBody>
      </p:sp>
    </p:spTree>
  </p:cSld>
  <p:clrMapOvr>
    <a:masterClrMapping/>
  </p:clrMapOvr>
  <p:transition>
    <p:wedg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86EBCFA-3D66-4FA2-81F3-5120D29C9B25}" type="slidenum">
              <a:rPr lang="en-US" altLang="zh-TW"/>
              <a:pPr/>
              <a:t>‹#›</a:t>
            </a:fld>
            <a:endParaRPr lang="en-US" altLang="zh-TW"/>
          </a:p>
        </p:txBody>
      </p:sp>
    </p:spTree>
  </p:cSld>
  <p:clrMapOvr>
    <a:masterClrMapping/>
  </p:clrMapOvr>
  <p:transition spd="med">
    <p:randomBar dir="vert"/>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7356ED2F-E20B-4FD8-90EA-E94230BDF7B4}" type="slidenum">
              <a:rPr lang="en-US" altLang="zh-TW"/>
              <a:pPr/>
              <a:t>‹#›</a:t>
            </a:fld>
            <a:endParaRPr lang="en-US" altLang="zh-TW"/>
          </a:p>
        </p:txBody>
      </p:sp>
    </p:spTree>
  </p:cSld>
  <p:clrMapOvr>
    <a:masterClrMapping/>
  </p:clrMapOvr>
  <p:transition spd="med">
    <p:randomBar dir="vert"/>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690EE331-D614-4DE8-A5A4-BC68ECED7D43}" type="slidenum">
              <a:rPr lang="en-US" altLang="zh-TW"/>
              <a:pPr/>
              <a:t>‹#›</a:t>
            </a:fld>
            <a:endParaRPr lang="en-US" altLang="zh-TW"/>
          </a:p>
        </p:txBody>
      </p:sp>
    </p:spTree>
  </p:cSld>
  <p:clrMapOvr>
    <a:masterClrMapping/>
  </p:clrMapOvr>
  <p:transition spd="med">
    <p:randomBar dir="vert"/>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06BE692-FFD9-4EEE-A6FE-585F88625DBF}" type="slidenum">
              <a:rPr lang="en-US" altLang="zh-TW"/>
              <a:pPr/>
              <a:t>‹#›</a:t>
            </a:fld>
            <a:endParaRPr lang="en-US" altLang="zh-TW"/>
          </a:p>
        </p:txBody>
      </p:sp>
    </p:spTree>
  </p:cSld>
  <p:clrMapOvr>
    <a:masterClrMapping/>
  </p:clrMapOvr>
  <p:transition spd="med">
    <p:randomBar dir="vert"/>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67B58367-B16E-4436-AF64-FA6E3A9589A1}" type="slidenum">
              <a:rPr lang="en-US" altLang="zh-TW"/>
              <a:pPr/>
              <a:t>‹#›</a:t>
            </a:fld>
            <a:endParaRPr lang="en-US" altLang="zh-TW"/>
          </a:p>
        </p:txBody>
      </p:sp>
    </p:spTree>
  </p:cSld>
  <p:clrMapOvr>
    <a:masterClrMapping/>
  </p:clrMapOvr>
  <p:transition spd="med">
    <p:randomBar dir="vert"/>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32A9E4A0-5A56-4165-B2B0-3F77FFB3B098}" type="slidenum">
              <a:rPr lang="en-US" altLang="zh-TW"/>
              <a:pPr/>
              <a:t>‹#›</a:t>
            </a:fld>
            <a:endParaRPr lang="en-US" altLang="zh-TW"/>
          </a:p>
        </p:txBody>
      </p:sp>
    </p:spTree>
  </p:cSld>
  <p:clrMapOvr>
    <a:masterClrMapping/>
  </p:clrMapOvr>
  <p:transition spd="med">
    <p:randomBar dir="vert"/>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28600"/>
            <a:ext cx="2057400" cy="5867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28600"/>
            <a:ext cx="6019800" cy="5867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417C1D1-6251-4B9D-8D26-E4572C12E707}" type="slidenum">
              <a:rPr lang="en-US" altLang="zh-TW"/>
              <a:pPr/>
              <a:t>‹#›</a:t>
            </a:fld>
            <a:endParaRPr lang="en-US" altLang="zh-TW"/>
          </a:p>
        </p:txBody>
      </p:sp>
    </p:spTree>
  </p:cSld>
  <p:clrMapOvr>
    <a:masterClrMapping/>
  </p:clrMapOvr>
  <p:transition spd="med">
    <p:randomBar dir="vert"/>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sp>
        <p:nvSpPr>
          <p:cNvPr id="608258" name="Rectangle 2"/>
          <p:cNvSpPr>
            <a:spLocks noGrp="1" noChangeArrowheads="1"/>
          </p:cNvSpPr>
          <p:nvPr>
            <p:ph type="ctrTitle"/>
          </p:nvPr>
        </p:nvSpPr>
        <p:spPr>
          <a:xfrm>
            <a:off x="685800" y="990600"/>
            <a:ext cx="7772400" cy="1371600"/>
          </a:xfrm>
        </p:spPr>
        <p:txBody>
          <a:bodyPr/>
          <a:lstStyle>
            <a:lvl1pPr>
              <a:defRPr sz="4000"/>
            </a:lvl1pPr>
          </a:lstStyle>
          <a:p>
            <a:r>
              <a:rPr lang="zh-TW" altLang="en-US"/>
              <a:t>按一下以編輯母片標題樣式</a:t>
            </a:r>
          </a:p>
        </p:txBody>
      </p:sp>
      <p:sp>
        <p:nvSpPr>
          <p:cNvPr id="608259"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TW" altLang="en-US"/>
              <a:t>按一下以編輯母片副標題樣式</a:t>
            </a:r>
          </a:p>
        </p:txBody>
      </p:sp>
      <p:sp>
        <p:nvSpPr>
          <p:cNvPr id="608260" name="Rectangle 4"/>
          <p:cNvSpPr>
            <a:spLocks noGrp="1" noChangeArrowheads="1"/>
          </p:cNvSpPr>
          <p:nvPr>
            <p:ph type="dt" sz="half" idx="2"/>
          </p:nvPr>
        </p:nvSpPr>
        <p:spPr>
          <a:xfrm>
            <a:off x="685800" y="6248400"/>
            <a:ext cx="1905000" cy="457200"/>
          </a:xfrm>
        </p:spPr>
        <p:txBody>
          <a:bodyPr/>
          <a:lstStyle>
            <a:lvl1pPr>
              <a:defRPr/>
            </a:lvl1pPr>
          </a:lstStyle>
          <a:p>
            <a:endParaRPr lang="en-US" altLang="zh-TW"/>
          </a:p>
        </p:txBody>
      </p:sp>
      <p:sp>
        <p:nvSpPr>
          <p:cNvPr id="608261" name="Rectangle 5"/>
          <p:cNvSpPr>
            <a:spLocks noGrp="1" noChangeArrowheads="1"/>
          </p:cNvSpPr>
          <p:nvPr>
            <p:ph type="ftr" sz="quarter" idx="3"/>
          </p:nvPr>
        </p:nvSpPr>
        <p:spPr>
          <a:xfrm>
            <a:off x="3124200" y="6248400"/>
            <a:ext cx="2895600" cy="457200"/>
          </a:xfrm>
        </p:spPr>
        <p:txBody>
          <a:bodyPr/>
          <a:lstStyle>
            <a:lvl1pPr>
              <a:defRPr/>
            </a:lvl1pPr>
          </a:lstStyle>
          <a:p>
            <a:endParaRPr lang="en-US" altLang="zh-TW"/>
          </a:p>
        </p:txBody>
      </p:sp>
      <p:sp>
        <p:nvSpPr>
          <p:cNvPr id="608262" name="Rectangle 6"/>
          <p:cNvSpPr>
            <a:spLocks noGrp="1" noChangeArrowheads="1"/>
          </p:cNvSpPr>
          <p:nvPr>
            <p:ph type="sldNum" sz="quarter" idx="4"/>
          </p:nvPr>
        </p:nvSpPr>
        <p:spPr>
          <a:xfrm>
            <a:off x="6553200" y="6248400"/>
            <a:ext cx="1905000" cy="457200"/>
          </a:xfrm>
        </p:spPr>
        <p:txBody>
          <a:bodyPr/>
          <a:lstStyle>
            <a:lvl1pPr>
              <a:defRPr/>
            </a:lvl1pPr>
          </a:lstStyle>
          <a:p>
            <a:fld id="{883144F7-1F02-41D6-B5B0-B11D14803C9A}" type="slidenum">
              <a:rPr lang="en-US" altLang="zh-TW"/>
              <a:pPr/>
              <a:t>‹#›</a:t>
            </a:fld>
            <a:endParaRPr lang="en-US" altLang="zh-TW"/>
          </a:p>
        </p:txBody>
      </p:sp>
      <p:sp>
        <p:nvSpPr>
          <p:cNvPr id="608263"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kumimoji="0" lang="zh-TW" altLang="zh-TW" b="0">
              <a:latin typeface="Times New Roman" pitchFamily="18" charset="0"/>
            </a:endParaRPr>
          </a:p>
        </p:txBody>
      </p:sp>
    </p:spTree>
  </p:cSld>
  <p:clrMapOvr>
    <a:masterClrMapping/>
  </p:clrMapOv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86BFF82-23F0-44DC-A3AD-30B5F04994F3}" type="slidenum">
              <a:rPr lang="en-US" altLang="zh-TW"/>
              <a:pPr/>
              <a:t>‹#›</a:t>
            </a:fld>
            <a:endParaRPr lang="en-US" altLang="zh-TW"/>
          </a:p>
        </p:txBody>
      </p:sp>
    </p:spTree>
  </p:cSld>
  <p:clrMapOvr>
    <a:masterClrMapping/>
  </p:clrMapOvr>
  <p:transition spd="med">
    <p:randomBa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8B9DFC58-C016-49E0-AE6B-65C43561721B}" type="slidenum">
              <a:rPr lang="en-US" altLang="zh-TW"/>
              <a:pPr/>
              <a:t>‹#›</a:t>
            </a:fld>
            <a:endParaRPr lang="en-US" altLang="zh-TW"/>
          </a:p>
        </p:txBody>
      </p:sp>
    </p:spTree>
  </p:cSld>
  <p:clrMapOvr>
    <a:masterClrMapping/>
  </p:clrMapOvr>
  <p:transition spd="med">
    <p:randomBa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39884CEB-99EA-4A7D-B822-C6AF0105A30F}" type="slidenum">
              <a:rPr lang="en-US" altLang="zh-TW"/>
              <a:pPr/>
              <a:t>‹#›</a:t>
            </a:fld>
            <a:endParaRPr lang="en-US" altLang="zh-TW"/>
          </a:p>
        </p:txBody>
      </p:sp>
    </p:spTree>
  </p:cSld>
  <p:clrMapOvr>
    <a:masterClrMapping/>
  </p:clrMapOvr>
  <p:transition>
    <p:wedg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200C6DBA-8C00-4CAE-8814-4FBD5B94E86E}" type="slidenum">
              <a:rPr lang="en-US" altLang="zh-TW"/>
              <a:pPr/>
              <a:t>‹#›</a:t>
            </a:fld>
            <a:endParaRPr lang="en-US" altLang="zh-TW"/>
          </a:p>
        </p:txBody>
      </p:sp>
    </p:spTree>
  </p:cSld>
  <p:clrMapOvr>
    <a:masterClrMapping/>
  </p:clrMapOvr>
  <p:transition spd="med">
    <p:randomBa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87088FED-C314-4F86-AF67-89D0BB3D7D4F}" type="slidenum">
              <a:rPr lang="en-US" altLang="zh-TW"/>
              <a:pPr/>
              <a:t>‹#›</a:t>
            </a:fld>
            <a:endParaRPr lang="en-US" altLang="zh-TW"/>
          </a:p>
        </p:txBody>
      </p:sp>
    </p:spTree>
  </p:cSld>
  <p:clrMapOvr>
    <a:masterClrMapping/>
  </p:clrMapOvr>
  <p:transition spd="med">
    <p:randomBa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5A262DD0-F18A-4608-9BA8-1100E38854BD}" type="slidenum">
              <a:rPr lang="en-US" altLang="zh-TW"/>
              <a:pPr/>
              <a:t>‹#›</a:t>
            </a:fld>
            <a:endParaRPr lang="en-US" altLang="zh-TW"/>
          </a:p>
        </p:txBody>
      </p:sp>
    </p:spTree>
  </p:cSld>
  <p:clrMapOvr>
    <a:masterClrMapping/>
  </p:clrMapOvr>
  <p:transition spd="med">
    <p:randomBa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C2FE1442-B0B0-4D2E-AD04-08E60959D39A}" type="slidenum">
              <a:rPr lang="en-US" altLang="zh-TW"/>
              <a:pPr/>
              <a:t>‹#›</a:t>
            </a:fld>
            <a:endParaRPr lang="en-US" altLang="zh-TW"/>
          </a:p>
        </p:txBody>
      </p:sp>
    </p:spTree>
  </p:cSld>
  <p:clrMapOvr>
    <a:masterClrMapping/>
  </p:clrMapOvr>
  <p:transition spd="med">
    <p:randomBa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A083D255-0A64-4B2C-81BE-EF322D9360CB}" type="slidenum">
              <a:rPr lang="en-US" altLang="zh-TW"/>
              <a:pPr/>
              <a:t>‹#›</a:t>
            </a:fld>
            <a:endParaRPr lang="en-US" altLang="zh-TW"/>
          </a:p>
        </p:txBody>
      </p:sp>
    </p:spTree>
  </p:cSld>
  <p:clrMapOvr>
    <a:masterClrMapping/>
  </p:clrMapOvr>
  <p:transition spd="med">
    <p:randomBa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A3BF352-4462-45B2-8E0C-478685F64A63}" type="slidenum">
              <a:rPr lang="en-US" altLang="zh-TW"/>
              <a:pPr/>
              <a:t>‹#›</a:t>
            </a:fld>
            <a:endParaRPr lang="en-US" altLang="zh-TW"/>
          </a:p>
        </p:txBody>
      </p:sp>
    </p:spTree>
  </p:cSld>
  <p:clrMapOvr>
    <a:masterClrMapping/>
  </p:clrMapOvr>
  <p:transition spd="med">
    <p:randomBa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E95709CF-28A9-4CB1-9EA2-BBA448F0B915}" type="slidenum">
              <a:rPr lang="en-US" altLang="zh-TW"/>
              <a:pPr/>
              <a:t>‹#›</a:t>
            </a:fld>
            <a:endParaRPr lang="en-US" altLang="zh-TW"/>
          </a:p>
        </p:txBody>
      </p:sp>
    </p:spTree>
  </p:cSld>
  <p:clrMapOvr>
    <a:masterClrMapping/>
  </p:clrMapOvr>
  <p:transition spd="med">
    <p:randomBa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73838" y="304800"/>
            <a:ext cx="2001837" cy="5715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66738" y="304800"/>
            <a:ext cx="5854700" cy="5715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FFD2F1E8-E97E-47EA-A651-29A0DA24638A}" type="slidenum">
              <a:rPr lang="en-US" altLang="zh-TW"/>
              <a:pPr/>
              <a:t>‹#›</a:t>
            </a:fld>
            <a:endParaRPr lang="en-US" altLang="zh-TW"/>
          </a:p>
        </p:txBody>
      </p:sp>
    </p:spTree>
  </p:cSld>
  <p:clrMapOvr>
    <a:masterClrMapping/>
  </p:clrMapOvr>
  <p:transition spd="med">
    <p:randomBa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631810" name="Group 2"/>
          <p:cNvGrpSpPr>
            <a:grpSpLocks/>
          </p:cNvGrpSpPr>
          <p:nvPr/>
        </p:nvGrpSpPr>
        <p:grpSpPr bwMode="auto">
          <a:xfrm>
            <a:off x="0" y="0"/>
            <a:ext cx="8763000" cy="5943600"/>
            <a:chOff x="0" y="0"/>
            <a:chExt cx="5520" cy="3744"/>
          </a:xfrm>
        </p:grpSpPr>
        <p:sp>
          <p:nvSpPr>
            <p:cNvPr id="631811" name="Rectangle 3"/>
            <p:cNvSpPr>
              <a:spLocks noChangeArrowheads="1"/>
            </p:cNvSpPr>
            <p:nvPr/>
          </p:nvSpPr>
          <p:spPr bwMode="auto">
            <a:xfrm>
              <a:off x="0" y="0"/>
              <a:ext cx="1104" cy="3072"/>
            </a:xfrm>
            <a:prstGeom prst="rect">
              <a:avLst/>
            </a:prstGeom>
            <a:solidFill>
              <a:schemeClr val="accent1"/>
            </a:solidFill>
            <a:ln w="9525">
              <a:noFill/>
              <a:miter lim="800000"/>
              <a:headEnd/>
              <a:tailEnd/>
            </a:ln>
            <a:effectLst/>
          </p:spPr>
          <p:txBody>
            <a:bodyPr wrap="none" anchor="ctr"/>
            <a:lstStyle/>
            <a:p>
              <a:pPr algn="ctr"/>
              <a:endParaRPr kumimoji="0" lang="zh-TW" altLang="zh-TW" b="0">
                <a:latin typeface="Times New Roman" pitchFamily="18" charset="0"/>
              </a:endParaRPr>
            </a:p>
          </p:txBody>
        </p:sp>
        <p:grpSp>
          <p:nvGrpSpPr>
            <p:cNvPr id="631812" name="Group 4"/>
            <p:cNvGrpSpPr>
              <a:grpSpLocks/>
            </p:cNvGrpSpPr>
            <p:nvPr userDrawn="1"/>
          </p:nvGrpSpPr>
          <p:grpSpPr bwMode="auto">
            <a:xfrm>
              <a:off x="0" y="2208"/>
              <a:ext cx="5520" cy="1536"/>
              <a:chOff x="0" y="2208"/>
              <a:chExt cx="5520" cy="1536"/>
            </a:xfrm>
          </p:grpSpPr>
          <p:sp>
            <p:nvSpPr>
              <p:cNvPr id="631813" name="Rectangle 5"/>
              <p:cNvSpPr>
                <a:spLocks noChangeArrowheads="1"/>
              </p:cNvSpPr>
              <p:nvPr/>
            </p:nvSpPr>
            <p:spPr bwMode="ltGray">
              <a:xfrm>
                <a:off x="624" y="2208"/>
                <a:ext cx="4896" cy="1536"/>
              </a:xfrm>
              <a:prstGeom prst="rect">
                <a:avLst/>
              </a:prstGeom>
              <a:solidFill>
                <a:schemeClr val="bg2"/>
              </a:solidFill>
              <a:ln w="9525">
                <a:noFill/>
                <a:miter lim="800000"/>
                <a:headEnd/>
                <a:tailEnd/>
              </a:ln>
              <a:effectLst/>
            </p:spPr>
            <p:txBody>
              <a:bodyPr wrap="none" anchor="ctr"/>
              <a:lstStyle/>
              <a:p>
                <a:pPr algn="ctr"/>
                <a:endParaRPr kumimoji="0" lang="zh-TW" altLang="zh-TW" b="0">
                  <a:latin typeface="Times New Roman" pitchFamily="18" charset="0"/>
                </a:endParaRPr>
              </a:p>
            </p:txBody>
          </p:sp>
          <p:sp>
            <p:nvSpPr>
              <p:cNvPr id="631814" name="Rectangle 6"/>
              <p:cNvSpPr>
                <a:spLocks noChangeArrowheads="1"/>
              </p:cNvSpPr>
              <p:nvPr/>
            </p:nvSpPr>
            <p:spPr bwMode="white">
              <a:xfrm>
                <a:off x="654" y="2352"/>
                <a:ext cx="4818" cy="1347"/>
              </a:xfrm>
              <a:prstGeom prst="rect">
                <a:avLst/>
              </a:prstGeom>
              <a:solidFill>
                <a:schemeClr val="bg1"/>
              </a:solidFill>
              <a:ln w="9525">
                <a:noFill/>
                <a:miter lim="800000"/>
                <a:headEnd/>
                <a:tailEnd/>
              </a:ln>
              <a:effectLst/>
            </p:spPr>
            <p:txBody>
              <a:bodyPr wrap="none" anchor="ctr"/>
              <a:lstStyle/>
              <a:p>
                <a:pPr algn="ctr"/>
                <a:endParaRPr kumimoji="0" lang="zh-TW" altLang="zh-TW" b="0">
                  <a:latin typeface="Times New Roman" pitchFamily="18" charset="0"/>
                </a:endParaRPr>
              </a:p>
            </p:txBody>
          </p:sp>
          <p:sp>
            <p:nvSpPr>
              <p:cNvPr id="631815" name="Line 7"/>
              <p:cNvSpPr>
                <a:spLocks noChangeShapeType="1"/>
              </p:cNvSpPr>
              <p:nvPr/>
            </p:nvSpPr>
            <p:spPr bwMode="auto">
              <a:xfrm>
                <a:off x="0" y="3072"/>
                <a:ext cx="624" cy="0"/>
              </a:xfrm>
              <a:prstGeom prst="line">
                <a:avLst/>
              </a:prstGeom>
              <a:noFill/>
              <a:ln w="50800">
                <a:solidFill>
                  <a:schemeClr val="bg2"/>
                </a:solidFill>
                <a:round/>
                <a:headEnd/>
                <a:tailEnd/>
              </a:ln>
              <a:effectLst/>
            </p:spPr>
            <p:txBody>
              <a:bodyPr/>
              <a:lstStyle/>
              <a:p>
                <a:endParaRPr lang="zh-TW" altLang="en-US"/>
              </a:p>
            </p:txBody>
          </p:sp>
        </p:grpSp>
        <p:grpSp>
          <p:nvGrpSpPr>
            <p:cNvPr id="631816" name="Group 8"/>
            <p:cNvGrpSpPr>
              <a:grpSpLocks/>
            </p:cNvGrpSpPr>
            <p:nvPr userDrawn="1"/>
          </p:nvGrpSpPr>
          <p:grpSpPr bwMode="auto">
            <a:xfrm>
              <a:off x="400" y="336"/>
              <a:ext cx="5088" cy="192"/>
              <a:chOff x="400" y="336"/>
              <a:chExt cx="5088" cy="192"/>
            </a:xfrm>
          </p:grpSpPr>
          <p:sp>
            <p:nvSpPr>
              <p:cNvPr id="631817" name="Rectangle 9"/>
              <p:cNvSpPr>
                <a:spLocks noChangeArrowheads="1"/>
              </p:cNvSpPr>
              <p:nvPr/>
            </p:nvSpPr>
            <p:spPr bwMode="auto">
              <a:xfrm>
                <a:off x="3952" y="336"/>
                <a:ext cx="1536" cy="192"/>
              </a:xfrm>
              <a:prstGeom prst="rect">
                <a:avLst/>
              </a:prstGeom>
              <a:solidFill>
                <a:schemeClr val="folHlink"/>
              </a:solidFill>
              <a:ln w="9525">
                <a:noFill/>
                <a:miter lim="800000"/>
                <a:headEnd/>
                <a:tailEnd/>
              </a:ln>
              <a:effectLst/>
            </p:spPr>
            <p:txBody>
              <a:bodyPr wrap="none" anchor="ctr"/>
              <a:lstStyle/>
              <a:p>
                <a:pPr algn="ctr"/>
                <a:endParaRPr kumimoji="0" lang="zh-TW" altLang="zh-TW" b="0">
                  <a:latin typeface="Times New Roman" pitchFamily="18" charset="0"/>
                </a:endParaRPr>
              </a:p>
            </p:txBody>
          </p:sp>
          <p:sp>
            <p:nvSpPr>
              <p:cNvPr id="631818" name="Line 10"/>
              <p:cNvSpPr>
                <a:spLocks noChangeShapeType="1"/>
              </p:cNvSpPr>
              <p:nvPr/>
            </p:nvSpPr>
            <p:spPr bwMode="auto">
              <a:xfrm>
                <a:off x="400" y="432"/>
                <a:ext cx="5088" cy="0"/>
              </a:xfrm>
              <a:prstGeom prst="line">
                <a:avLst/>
              </a:prstGeom>
              <a:noFill/>
              <a:ln w="44450">
                <a:solidFill>
                  <a:schemeClr val="bg2"/>
                </a:solidFill>
                <a:round/>
                <a:headEnd/>
                <a:tailEnd/>
              </a:ln>
              <a:effectLst/>
            </p:spPr>
            <p:txBody>
              <a:bodyPr/>
              <a:lstStyle/>
              <a:p>
                <a:endParaRPr lang="zh-TW" altLang="en-US"/>
              </a:p>
            </p:txBody>
          </p:sp>
        </p:grpSp>
      </p:grpSp>
      <p:sp>
        <p:nvSpPr>
          <p:cNvPr id="631819" name="Rectangle 11"/>
          <p:cNvSpPr>
            <a:spLocks noGrp="1" noChangeArrowheads="1"/>
          </p:cNvSpPr>
          <p:nvPr>
            <p:ph type="ctrTitle"/>
          </p:nvPr>
        </p:nvSpPr>
        <p:spPr>
          <a:xfrm>
            <a:off x="2057400" y="1143000"/>
            <a:ext cx="6629400" cy="2209800"/>
          </a:xfrm>
        </p:spPr>
        <p:txBody>
          <a:bodyPr/>
          <a:lstStyle>
            <a:lvl1pPr>
              <a:defRPr sz="4800"/>
            </a:lvl1pPr>
          </a:lstStyle>
          <a:p>
            <a:r>
              <a:rPr lang="zh-TW" altLang="en-US"/>
              <a:t>按一下以編輯母片標題樣式</a:t>
            </a:r>
          </a:p>
        </p:txBody>
      </p:sp>
      <p:sp>
        <p:nvSpPr>
          <p:cNvPr id="631820" name="Rectangle 12"/>
          <p:cNvSpPr>
            <a:spLocks noGrp="1" noChangeArrowheads="1"/>
          </p:cNvSpPr>
          <p:nvPr>
            <p:ph type="subTitle" idx="1"/>
          </p:nvPr>
        </p:nvSpPr>
        <p:spPr>
          <a:xfrm>
            <a:off x="1371600" y="3962400"/>
            <a:ext cx="6858000" cy="1600200"/>
          </a:xfrm>
        </p:spPr>
        <p:txBody>
          <a:bodyPr anchor="ctr"/>
          <a:lstStyle>
            <a:lvl1pPr marL="0" indent="0" algn="ctr">
              <a:buFont typeface="Wingdings" pitchFamily="2" charset="2"/>
              <a:buNone/>
              <a:defRPr/>
            </a:lvl1pPr>
          </a:lstStyle>
          <a:p>
            <a:r>
              <a:rPr lang="zh-TW" altLang="en-US"/>
              <a:t>按一下以編輯母片副標題樣式</a:t>
            </a:r>
          </a:p>
        </p:txBody>
      </p:sp>
      <p:sp>
        <p:nvSpPr>
          <p:cNvPr id="631821" name="Rectangle 13"/>
          <p:cNvSpPr>
            <a:spLocks noGrp="1" noChangeArrowheads="1"/>
          </p:cNvSpPr>
          <p:nvPr>
            <p:ph type="dt" sz="half" idx="2"/>
          </p:nvPr>
        </p:nvSpPr>
        <p:spPr>
          <a:xfrm>
            <a:off x="912813" y="6251575"/>
            <a:ext cx="1905000" cy="457200"/>
          </a:xfrm>
        </p:spPr>
        <p:txBody>
          <a:bodyPr/>
          <a:lstStyle>
            <a:lvl1pPr>
              <a:defRPr/>
            </a:lvl1pPr>
          </a:lstStyle>
          <a:p>
            <a:endParaRPr lang="en-US" altLang="zh-TW"/>
          </a:p>
        </p:txBody>
      </p:sp>
      <p:sp>
        <p:nvSpPr>
          <p:cNvPr id="631822" name="Rectangle 14"/>
          <p:cNvSpPr>
            <a:spLocks noGrp="1" noChangeArrowheads="1"/>
          </p:cNvSpPr>
          <p:nvPr>
            <p:ph type="ftr" sz="quarter" idx="3"/>
          </p:nvPr>
        </p:nvSpPr>
        <p:spPr>
          <a:xfrm>
            <a:off x="3354388" y="6248400"/>
            <a:ext cx="2895600" cy="457200"/>
          </a:xfrm>
        </p:spPr>
        <p:txBody>
          <a:bodyPr/>
          <a:lstStyle>
            <a:lvl1pPr>
              <a:defRPr/>
            </a:lvl1pPr>
          </a:lstStyle>
          <a:p>
            <a:endParaRPr lang="en-US" altLang="zh-TW"/>
          </a:p>
        </p:txBody>
      </p:sp>
      <p:sp>
        <p:nvSpPr>
          <p:cNvPr id="631823" name="Rectangle 15"/>
          <p:cNvSpPr>
            <a:spLocks noGrp="1" noChangeArrowheads="1"/>
          </p:cNvSpPr>
          <p:nvPr>
            <p:ph type="sldNum" sz="quarter" idx="4"/>
          </p:nvPr>
        </p:nvSpPr>
        <p:spPr/>
        <p:txBody>
          <a:bodyPr/>
          <a:lstStyle>
            <a:lvl1pPr>
              <a:defRPr/>
            </a:lvl1pPr>
          </a:lstStyle>
          <a:p>
            <a:fld id="{4D2138A6-A1C0-4FD8-BC15-CACBE28491E0}" type="slidenum">
              <a:rPr lang="en-US" altLang="zh-TW"/>
              <a:pPr/>
              <a:t>‹#›</a:t>
            </a:fld>
            <a:endParaRPr lang="en-US" altLang="zh-TW"/>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A38C8BB4-602A-426C-AEE4-9C26A230A4B1}" type="slidenum">
              <a:rPr lang="en-US" altLang="zh-TW"/>
              <a:pPr/>
              <a:t>‹#›</a:t>
            </a:fld>
            <a:endParaRPr lang="en-US" altLang="zh-TW"/>
          </a:p>
        </p:txBody>
      </p:sp>
    </p:spTree>
  </p:cSld>
  <p:clrMapOvr>
    <a:masterClrMapping/>
  </p:clrMapOvr>
  <p:transition>
    <p:newsfla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17CF2B79-CD2B-4CDA-8165-A5FF8624F93E}" type="slidenum">
              <a:rPr lang="en-US" altLang="zh-TW"/>
              <a:pPr/>
              <a:t>‹#›</a:t>
            </a:fld>
            <a:endParaRPr lang="en-US" altLang="zh-TW"/>
          </a:p>
        </p:txBody>
      </p:sp>
    </p:spTree>
  </p:cSld>
  <p:clrMapOvr>
    <a:masterClrMapping/>
  </p:clrMapOvr>
  <p:transition>
    <p:wedg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E0B5D521-732D-4C6B-91A0-F7CA0DE263D6}" type="slidenum">
              <a:rPr lang="en-US" altLang="zh-TW"/>
              <a:pPr/>
              <a:t>‹#›</a:t>
            </a:fld>
            <a:endParaRPr lang="en-US" altLang="zh-TW"/>
          </a:p>
        </p:txBody>
      </p:sp>
    </p:spTree>
  </p:cSld>
  <p:clrMapOvr>
    <a:masterClrMapping/>
  </p:clrMapOvr>
  <p:transition>
    <p:newsfla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144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8768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8248A6D-7B11-425C-8502-D320F9416CF5}" type="slidenum">
              <a:rPr lang="en-US" altLang="zh-TW"/>
              <a:pPr/>
              <a:t>‹#›</a:t>
            </a:fld>
            <a:endParaRPr lang="en-US" altLang="zh-TW"/>
          </a:p>
        </p:txBody>
      </p:sp>
    </p:spTree>
  </p:cSld>
  <p:clrMapOvr>
    <a:masterClrMapping/>
  </p:clrMapOvr>
  <p:transition>
    <p:newsflash/>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C328C32C-157F-41F8-819F-051837052ED1}" type="slidenum">
              <a:rPr lang="en-US" altLang="zh-TW"/>
              <a:pPr/>
              <a:t>‹#›</a:t>
            </a:fld>
            <a:endParaRPr lang="en-US" altLang="zh-TW"/>
          </a:p>
        </p:txBody>
      </p:sp>
    </p:spTree>
  </p:cSld>
  <p:clrMapOvr>
    <a:masterClrMapping/>
  </p:clrMapOvr>
  <p:transition>
    <p:newsflash/>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51959796-AEA1-49C7-B3DC-F6112E46F966}" type="slidenum">
              <a:rPr lang="en-US" altLang="zh-TW"/>
              <a:pPr/>
              <a:t>‹#›</a:t>
            </a:fld>
            <a:endParaRPr lang="en-US" altLang="zh-TW"/>
          </a:p>
        </p:txBody>
      </p:sp>
    </p:spTree>
  </p:cSld>
  <p:clrMapOvr>
    <a:masterClrMapping/>
  </p:clrMapOvr>
  <p:transition>
    <p:newsflash/>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4B1243FF-98FF-4485-ADCB-614972F6440C}" type="slidenum">
              <a:rPr lang="en-US" altLang="zh-TW"/>
              <a:pPr/>
              <a:t>‹#›</a:t>
            </a:fld>
            <a:endParaRPr lang="en-US" altLang="zh-TW"/>
          </a:p>
        </p:txBody>
      </p:sp>
    </p:spTree>
  </p:cSld>
  <p:clrMapOvr>
    <a:masterClrMapping/>
  </p:clrMapOvr>
  <p:transition>
    <p:newsflash/>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897353CC-B93D-4E19-B76E-9B9F9685867A}" type="slidenum">
              <a:rPr lang="en-US" altLang="zh-TW"/>
              <a:pPr/>
              <a:t>‹#›</a:t>
            </a:fld>
            <a:endParaRPr lang="en-US" altLang="zh-TW"/>
          </a:p>
        </p:txBody>
      </p:sp>
    </p:spTree>
  </p:cSld>
  <p:clrMapOvr>
    <a:masterClrMapping/>
  </p:clrMapOvr>
  <p:transition>
    <p:newsfla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352758E-E815-4C4C-A584-68CE042C9CA6}" type="slidenum">
              <a:rPr lang="en-US" altLang="zh-TW"/>
              <a:pPr/>
              <a:t>‹#›</a:t>
            </a:fld>
            <a:endParaRPr lang="en-US" altLang="zh-TW"/>
          </a:p>
        </p:txBody>
      </p:sp>
    </p:spTree>
  </p:cSld>
  <p:clrMapOvr>
    <a:masterClrMapping/>
  </p:clrMapOvr>
  <p:transition>
    <p:newsflash/>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B11B40A-C7DD-47F6-8BC7-39C65AEB01BF}" type="slidenum">
              <a:rPr lang="en-US" altLang="zh-TW"/>
              <a:pPr/>
              <a:t>‹#›</a:t>
            </a:fld>
            <a:endParaRPr lang="en-US" altLang="zh-TW"/>
          </a:p>
        </p:txBody>
      </p:sp>
    </p:spTree>
  </p:cSld>
  <p:clrMapOvr>
    <a:masterClrMapping/>
  </p:clrMapOvr>
  <p:transition>
    <p:newsflash/>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277813"/>
            <a:ext cx="1943100" cy="585311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14400" y="277813"/>
            <a:ext cx="5676900" cy="585311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7A6693B-D4FB-43C0-A2DC-52670ECB4987}" type="slidenum">
              <a:rPr lang="en-US" altLang="zh-TW"/>
              <a:pPr/>
              <a:t>‹#›</a:t>
            </a:fld>
            <a:endParaRPr lang="en-US" altLang="zh-TW"/>
          </a:p>
        </p:txBody>
      </p:sp>
    </p:spTree>
  </p:cSld>
  <p:clrMapOvr>
    <a:masterClrMapping/>
  </p:clrMapOvr>
  <p:transition>
    <p:newsflash/>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646146" name="Group 2"/>
          <p:cNvGrpSpPr>
            <a:grpSpLocks/>
          </p:cNvGrpSpPr>
          <p:nvPr/>
        </p:nvGrpSpPr>
        <p:grpSpPr bwMode="auto">
          <a:xfrm>
            <a:off x="381000" y="457200"/>
            <a:ext cx="8397875" cy="5562600"/>
            <a:chOff x="240" y="288"/>
            <a:chExt cx="5290" cy="3504"/>
          </a:xfrm>
        </p:grpSpPr>
        <p:sp>
          <p:nvSpPr>
            <p:cNvPr id="646147"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a:endParaRPr kumimoji="0" lang="zh-TW" altLang="zh-TW" b="0">
                <a:latin typeface="Times New Roman" pitchFamily="18" charset="0"/>
              </a:endParaRPr>
            </a:p>
          </p:txBody>
        </p:sp>
        <p:sp>
          <p:nvSpPr>
            <p:cNvPr id="646148"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a:endParaRPr kumimoji="0" lang="zh-TW" altLang="zh-TW" b="0">
                <a:latin typeface="Times New Roman" pitchFamily="18" charset="0"/>
              </a:endParaRPr>
            </a:p>
          </p:txBody>
        </p:sp>
        <p:sp>
          <p:nvSpPr>
            <p:cNvPr id="646149" name="Line 5"/>
            <p:cNvSpPr>
              <a:spLocks noChangeShapeType="1"/>
            </p:cNvSpPr>
            <p:nvPr/>
          </p:nvSpPr>
          <p:spPr bwMode="auto">
            <a:xfrm>
              <a:off x="576" y="2256"/>
              <a:ext cx="4608" cy="0"/>
            </a:xfrm>
            <a:prstGeom prst="line">
              <a:avLst/>
            </a:prstGeom>
            <a:noFill/>
            <a:ln w="19050">
              <a:solidFill>
                <a:schemeClr val="accent2"/>
              </a:solidFill>
              <a:round/>
              <a:headEnd/>
              <a:tailEnd/>
            </a:ln>
            <a:effectLst/>
          </p:spPr>
          <p:txBody>
            <a:bodyPr wrap="none" anchor="ctr"/>
            <a:lstStyle/>
            <a:p>
              <a:endParaRPr lang="zh-TW" altLang="en-US"/>
            </a:p>
          </p:txBody>
        </p:sp>
      </p:grpSp>
      <p:sp>
        <p:nvSpPr>
          <p:cNvPr id="646150" name="Rectangle 6"/>
          <p:cNvSpPr>
            <a:spLocks noGrp="1" noChangeArrowheads="1"/>
          </p:cNvSpPr>
          <p:nvPr>
            <p:ph type="ctrTitle"/>
          </p:nvPr>
        </p:nvSpPr>
        <p:spPr>
          <a:xfrm>
            <a:off x="1219200" y="838200"/>
            <a:ext cx="6781800" cy="2559050"/>
          </a:xfrm>
        </p:spPr>
        <p:txBody>
          <a:bodyPr anchorCtr="1"/>
          <a:lstStyle>
            <a:lvl1pPr algn="ctr">
              <a:defRPr sz="6200"/>
            </a:lvl1pPr>
          </a:lstStyle>
          <a:p>
            <a:r>
              <a:rPr lang="zh-TW" altLang="en-US"/>
              <a:t>按一下以編輯母片標題樣式</a:t>
            </a:r>
          </a:p>
        </p:txBody>
      </p:sp>
      <p:sp>
        <p:nvSpPr>
          <p:cNvPr id="646151" name="Rectangle 7"/>
          <p:cNvSpPr>
            <a:spLocks noGrp="1" noChangeArrowheads="1"/>
          </p:cNvSpPr>
          <p:nvPr>
            <p:ph type="subTitle" idx="1"/>
          </p:nvPr>
        </p:nvSpPr>
        <p:spPr>
          <a:xfrm>
            <a:off x="1371600" y="3733800"/>
            <a:ext cx="6400800" cy="1873250"/>
          </a:xfrm>
        </p:spPr>
        <p:txBody>
          <a:bodyPr/>
          <a:lstStyle>
            <a:lvl1pPr marL="0" indent="0" algn="ctr">
              <a:buFont typeface="Wingdings" pitchFamily="2" charset="2"/>
              <a:buNone/>
              <a:defRPr sz="3000"/>
            </a:lvl1pPr>
          </a:lstStyle>
          <a:p>
            <a:r>
              <a:rPr lang="zh-TW" altLang="en-US"/>
              <a:t>按一下以編輯母片副標題樣式</a:t>
            </a:r>
          </a:p>
        </p:txBody>
      </p:sp>
      <p:sp>
        <p:nvSpPr>
          <p:cNvPr id="646152" name="Rectangle 8"/>
          <p:cNvSpPr>
            <a:spLocks noGrp="1" noChangeArrowheads="1"/>
          </p:cNvSpPr>
          <p:nvPr>
            <p:ph type="dt" sz="half" idx="2"/>
          </p:nvPr>
        </p:nvSpPr>
        <p:spPr>
          <a:xfrm>
            <a:off x="536575" y="6248400"/>
            <a:ext cx="2054225" cy="457200"/>
          </a:xfrm>
        </p:spPr>
        <p:txBody>
          <a:bodyPr/>
          <a:lstStyle>
            <a:lvl1pPr>
              <a:defRPr/>
            </a:lvl1pPr>
          </a:lstStyle>
          <a:p>
            <a:endParaRPr lang="en-US" altLang="zh-TW"/>
          </a:p>
        </p:txBody>
      </p:sp>
      <p:sp>
        <p:nvSpPr>
          <p:cNvPr id="646153" name="Rectangle 9"/>
          <p:cNvSpPr>
            <a:spLocks noGrp="1" noChangeArrowheads="1"/>
          </p:cNvSpPr>
          <p:nvPr>
            <p:ph type="ftr" sz="quarter" idx="3"/>
          </p:nvPr>
        </p:nvSpPr>
        <p:spPr>
          <a:xfrm>
            <a:off x="3251200" y="6248400"/>
            <a:ext cx="2887663" cy="457200"/>
          </a:xfrm>
        </p:spPr>
        <p:txBody>
          <a:bodyPr/>
          <a:lstStyle>
            <a:lvl1pPr>
              <a:defRPr/>
            </a:lvl1pPr>
          </a:lstStyle>
          <a:p>
            <a:endParaRPr lang="en-US" altLang="zh-TW"/>
          </a:p>
        </p:txBody>
      </p:sp>
      <p:sp>
        <p:nvSpPr>
          <p:cNvPr id="646154" name="Rectangle 10"/>
          <p:cNvSpPr>
            <a:spLocks noGrp="1" noChangeArrowheads="1"/>
          </p:cNvSpPr>
          <p:nvPr>
            <p:ph type="sldNum" sz="quarter" idx="4"/>
          </p:nvPr>
        </p:nvSpPr>
        <p:spPr>
          <a:xfrm>
            <a:off x="6788150" y="6257925"/>
            <a:ext cx="1905000" cy="457200"/>
          </a:xfrm>
        </p:spPr>
        <p:txBody>
          <a:bodyPr/>
          <a:lstStyle>
            <a:lvl1pPr>
              <a:defRPr/>
            </a:lvl1pPr>
          </a:lstStyle>
          <a:p>
            <a:fld id="{E4C6A1BE-0044-4523-81D4-8D3C56D8083F}" type="slidenum">
              <a:rPr lang="en-US" altLang="zh-TW"/>
              <a:pPr/>
              <a:t>‹#›</a:t>
            </a:fld>
            <a:endParaRPr lang="en-US" altLang="zh-TW"/>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646150"/>
                                        </p:tgtEl>
                                        <p:attrNameLst>
                                          <p:attrName>style.visibility</p:attrName>
                                        </p:attrNameLst>
                                      </p:cBhvr>
                                      <p:to>
                                        <p:strVal val="visible"/>
                                      </p:to>
                                    </p:set>
                                    <p:anim calcmode="lin" valueType="num">
                                      <p:cBhvr additive="base">
                                        <p:cTn id="7" dur="800" fill="hold">
                                          <p:stCondLst>
                                            <p:cond delay="0"/>
                                          </p:stCondLst>
                                        </p:cTn>
                                        <p:tgtEl>
                                          <p:spTgt spid="646150"/>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6461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1" fill="hold">
                                          <p:stCondLst>
                                            <p:cond delay="0"/>
                                          </p:stCondLst>
                                        </p:cTn>
                                        <p:tgtEl>
                                          <p:spTgt spid="646151">
                                            <p:txEl>
                                              <p:pRg st="0" end="0"/>
                                            </p:txEl>
                                          </p:spTgt>
                                        </p:tgtEl>
                                        <p:attrNameLst>
                                          <p:attrName>style.visibility</p:attrName>
                                        </p:attrNameLst>
                                      </p:cBhvr>
                                      <p:to>
                                        <p:strVal val="visible"/>
                                      </p:to>
                                    </p:set>
                                    <p:animEffect transition="in" filter="fade">
                                      <p:cBhvr>
                                        <p:cTn id="13" dur="1000"/>
                                        <p:tgtEl>
                                          <p:spTgt spid="646151">
                                            <p:txEl>
                                              <p:pRg st="0" end="0"/>
                                            </p:txEl>
                                          </p:spTgt>
                                        </p:tgtEl>
                                      </p:cBhvr>
                                    </p:animEffect>
                                    <p:anim calcmode="lin" valueType="num">
                                      <p:cBhvr>
                                        <p:cTn id="14" dur="1000" fill="hold"/>
                                        <p:tgtEl>
                                          <p:spTgt spid="646151">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6461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50" grpId="0"/>
      <p:bldP spid="646151" grpId="0" build="p">
        <p:tmplLst>
          <p:tmpl lvl="1">
            <p:tnLst>
              <p:par>
                <p:cTn presetID="40" presetClass="entr" presetSubtype="0" fill="hold" nodeType="clickEffect">
                  <p:stCondLst>
                    <p:cond delay="0"/>
                  </p:stCondLst>
                  <p:iterate type="lt">
                    <p:tmPct val="10000"/>
                  </p:iterate>
                  <p:childTnLst>
                    <p:set>
                      <p:cBhvr>
                        <p:cTn dur="1" fill="hold">
                          <p:stCondLst>
                            <p:cond delay="0"/>
                          </p:stCondLst>
                        </p:cTn>
                        <p:tgtEl>
                          <p:spTgt spid="646151"/>
                        </p:tgtEl>
                        <p:attrNameLst>
                          <p:attrName>style.visibility</p:attrName>
                        </p:attrNameLst>
                      </p:cBhvr>
                      <p:to>
                        <p:strVal val="visible"/>
                      </p:to>
                    </p:set>
                    <p:animEffect transition="in" filter="fade">
                      <p:cBhvr>
                        <p:cTn dur="1000"/>
                        <p:tgtEl>
                          <p:spTgt spid="646151"/>
                        </p:tgtEl>
                      </p:cBhvr>
                    </p:animEffect>
                    <p:anim calcmode="lin" valueType="num">
                      <p:cBhvr>
                        <p:cTn dur="1000" fill="hold"/>
                        <p:tgtEl>
                          <p:spTgt spid="646151"/>
                        </p:tgtEl>
                        <p:attrNameLst>
                          <p:attrName>ppt_x</p:attrName>
                        </p:attrNameLst>
                      </p:cBhvr>
                      <p:tavLst>
                        <p:tav tm="0">
                          <p:val>
                            <p:strVal val="#ppt_x-.1"/>
                          </p:val>
                        </p:tav>
                        <p:tav tm="100000">
                          <p:val>
                            <p:strVal val="#ppt_x"/>
                          </p:val>
                        </p:tav>
                      </p:tavLst>
                    </p:anim>
                    <p:anim calcmode="lin" valueType="num">
                      <p:cBhvr>
                        <p:cTn dur="1000" fill="hold"/>
                        <p:tgtEl>
                          <p:spTgt spid="64615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A487A866-D6BB-4F4F-835F-426B27D09482}" type="slidenum">
              <a:rPr lang="en-US" altLang="zh-TW"/>
              <a:pPr/>
              <a:t>‹#›</a:t>
            </a:fld>
            <a:endParaRPr lang="en-US" altLang="zh-TW"/>
          </a:p>
        </p:txBody>
      </p:sp>
    </p:spTree>
  </p:cSld>
  <p:clrMapOvr>
    <a:masterClrMapping/>
  </p:clrMapOvr>
  <p:transition>
    <p:wedg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6BE8FF07-E643-4369-B83E-483F8015BCE0}" type="slidenum">
              <a:rPr lang="en-US" altLang="zh-TW"/>
              <a:pPr/>
              <a:t>‹#›</a:t>
            </a:fld>
            <a:endParaRPr lang="en-US" altLang="zh-TW"/>
          </a:p>
        </p:txBody>
      </p:sp>
    </p:spTree>
  </p:cSld>
  <p:clrMapOvr>
    <a:masterClrMapping/>
  </p:clrMapOvr>
  <p:transition>
    <p:push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E2555E2D-B506-4866-A85E-A1A6B22BD1EC}" type="slidenum">
              <a:rPr lang="en-US" altLang="zh-TW"/>
              <a:pPr/>
              <a:t>‹#›</a:t>
            </a:fld>
            <a:endParaRPr lang="en-US" altLang="zh-TW"/>
          </a:p>
        </p:txBody>
      </p:sp>
    </p:spTree>
  </p:cSld>
  <p:clrMapOvr>
    <a:masterClrMapping/>
  </p:clrMapOvr>
  <p:transition>
    <p:push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3400" y="1828800"/>
            <a:ext cx="40005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6300" y="1828800"/>
            <a:ext cx="40005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AE949800-12DB-4A4B-9CB9-02BFA630FB5D}" type="slidenum">
              <a:rPr lang="en-US" altLang="zh-TW"/>
              <a:pPr/>
              <a:t>‹#›</a:t>
            </a:fld>
            <a:endParaRPr lang="en-US" altLang="zh-TW"/>
          </a:p>
        </p:txBody>
      </p:sp>
    </p:spTree>
  </p:cSld>
  <p:clrMapOvr>
    <a:masterClrMapping/>
  </p:clrMapOvr>
  <p:transition>
    <p:push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3D8DF9CF-E5DC-41E6-B2B5-B5A129DBB49B}" type="slidenum">
              <a:rPr lang="en-US" altLang="zh-TW"/>
              <a:pPr/>
              <a:t>‹#›</a:t>
            </a:fld>
            <a:endParaRPr lang="en-US" altLang="zh-TW"/>
          </a:p>
        </p:txBody>
      </p:sp>
    </p:spTree>
  </p:cSld>
  <p:clrMapOvr>
    <a:masterClrMapping/>
  </p:clrMapOvr>
  <p:transition>
    <p:push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D18D3266-92F0-4C26-BDB5-EE012469B094}" type="slidenum">
              <a:rPr lang="en-US" altLang="zh-TW"/>
              <a:pPr/>
              <a:t>‹#›</a:t>
            </a:fld>
            <a:endParaRPr lang="en-US" altLang="zh-TW"/>
          </a:p>
        </p:txBody>
      </p:sp>
    </p:spTree>
  </p:cSld>
  <p:clrMapOvr>
    <a:masterClrMapping/>
  </p:clrMapOvr>
  <p:transition>
    <p:push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394BFDC5-C13C-4F6F-960B-FCDD007F2000}" type="slidenum">
              <a:rPr lang="en-US" altLang="zh-TW"/>
              <a:pPr/>
              <a:t>‹#›</a:t>
            </a:fld>
            <a:endParaRPr lang="en-US" altLang="zh-TW"/>
          </a:p>
        </p:txBody>
      </p:sp>
    </p:spTree>
  </p:cSld>
  <p:clrMapOvr>
    <a:masterClrMapping/>
  </p:clrMapOvr>
  <p:transition>
    <p:push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AD2FE778-D346-40EB-ADDC-B0644C2306DE}" type="slidenum">
              <a:rPr lang="en-US" altLang="zh-TW"/>
              <a:pPr/>
              <a:t>‹#›</a:t>
            </a:fld>
            <a:endParaRPr lang="en-US" altLang="zh-TW"/>
          </a:p>
        </p:txBody>
      </p:sp>
    </p:spTree>
  </p:cSld>
  <p:clrMapOvr>
    <a:masterClrMapping/>
  </p:clrMapOvr>
  <p:transition>
    <p:push dir="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504D6AD-A9E1-4E61-8E74-26AE320C2E60}" type="slidenum">
              <a:rPr lang="en-US" altLang="zh-TW"/>
              <a:pPr/>
              <a:t>‹#›</a:t>
            </a:fld>
            <a:endParaRPr lang="en-US" altLang="zh-TW"/>
          </a:p>
        </p:txBody>
      </p:sp>
    </p:spTree>
  </p:cSld>
  <p:clrMapOvr>
    <a:masterClrMapping/>
  </p:clrMapOvr>
  <p:transition>
    <p:push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30974697-D6CE-41B5-853E-B2EBC98F5058}" type="slidenum">
              <a:rPr lang="en-US" altLang="zh-TW"/>
              <a:pPr/>
              <a:t>‹#›</a:t>
            </a:fld>
            <a:endParaRPr lang="en-US" altLang="zh-TW"/>
          </a:p>
        </p:txBody>
      </p:sp>
    </p:spTree>
  </p:cSld>
  <p:clrMapOvr>
    <a:masterClrMapping/>
  </p:clrMapOvr>
  <p:transition>
    <p:push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8450" y="473075"/>
            <a:ext cx="2038350" cy="53943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33400" y="473075"/>
            <a:ext cx="5962650" cy="53943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AF9704B1-73DE-443F-AA86-A6E0EE32F4BF}" type="slidenum">
              <a:rPr lang="en-US" altLang="zh-TW"/>
              <a:pPr/>
              <a:t>‹#›</a:t>
            </a:fld>
            <a:endParaRPr lang="en-US" altLang="zh-TW"/>
          </a:p>
        </p:txBody>
      </p:sp>
    </p:spTree>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D1043B5-1D19-4F7F-85C3-46924027B325}" type="slidenum">
              <a:rPr lang="en-US" altLang="zh-TW"/>
              <a:pPr/>
              <a:t>‹#›</a:t>
            </a:fld>
            <a:endParaRPr lang="en-US" altLang="zh-TW"/>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4DCA584B-1A1F-418A-B25F-002C16EAD919}" type="slidenum">
              <a:rPr lang="en-US" altLang="zh-TW"/>
              <a:pPr/>
              <a:t>‹#›</a:t>
            </a:fld>
            <a:endParaRPr lang="en-US" altLang="zh-TW"/>
          </a:p>
        </p:txBody>
      </p:sp>
    </p:spTree>
  </p:cSld>
  <p:clrMapOvr>
    <a:masterClrMapping/>
  </p:clrMapOvr>
  <p:transition>
    <p:wedg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672770" name="Group 2"/>
          <p:cNvGrpSpPr>
            <a:grpSpLocks/>
          </p:cNvGrpSpPr>
          <p:nvPr/>
        </p:nvGrpSpPr>
        <p:grpSpPr bwMode="auto">
          <a:xfrm>
            <a:off x="0" y="927100"/>
            <a:ext cx="8991600" cy="4495800"/>
            <a:chOff x="0" y="584"/>
            <a:chExt cx="5664" cy="2832"/>
          </a:xfrm>
        </p:grpSpPr>
        <p:sp>
          <p:nvSpPr>
            <p:cNvPr id="672771"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672772"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p:spPr>
          <p:txBody>
            <a:bodyPr wrap="none" anchor="ctr"/>
            <a:lstStyle/>
            <a:p>
              <a:pPr algn="ctr"/>
              <a:endParaRPr kumimoji="0" lang="zh-TW" altLang="zh-TW" b="0">
                <a:latin typeface="Times New Roman" pitchFamily="18" charset="0"/>
              </a:endParaRPr>
            </a:p>
          </p:txBody>
        </p:sp>
        <p:sp>
          <p:nvSpPr>
            <p:cNvPr id="672773" name="AutoShape 5"/>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4416" y="0"/>
                </a:cxn>
                <a:cxn ang="0">
                  <a:pos x="4917" y="500"/>
                </a:cxn>
                <a:cxn ang="0">
                  <a:pos x="4417" y="1000"/>
                </a:cxn>
                <a:cxn ang="0">
                  <a:pos x="0" y="1000"/>
                </a:cxn>
              </a:cxnLst>
              <a:rect l="T0" t="T1" r="T2" b="T3"/>
              <a:pathLst>
                <a:path w="4917" h="1000">
                  <a:moveTo>
                    <a:pt x="0" y="0"/>
                  </a:moveTo>
                  <a:lnTo>
                    <a:pt x="4416" y="0"/>
                  </a:lnTo>
                  <a:cubicBezTo>
                    <a:pt x="4693" y="0"/>
                    <a:pt x="4917" y="223"/>
                    <a:pt x="4917" y="500"/>
                  </a:cubicBezTo>
                  <a:cubicBezTo>
                    <a:pt x="4917" y="776"/>
                    <a:pt x="4693" y="999"/>
                    <a:pt x="4417"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672774" name="Line 6"/>
            <p:cNvSpPr>
              <a:spLocks noChangeShapeType="1"/>
            </p:cNvSpPr>
            <p:nvPr userDrawn="1"/>
          </p:nvSpPr>
          <p:spPr bwMode="auto">
            <a:xfrm>
              <a:off x="0" y="1928"/>
              <a:ext cx="5232" cy="0"/>
            </a:xfrm>
            <a:prstGeom prst="line">
              <a:avLst/>
            </a:prstGeom>
            <a:noFill/>
            <a:ln w="50800">
              <a:solidFill>
                <a:schemeClr val="bg1"/>
              </a:solidFill>
              <a:round/>
              <a:headEnd/>
              <a:tailEnd/>
            </a:ln>
            <a:effectLst/>
          </p:spPr>
          <p:txBody>
            <a:bodyPr/>
            <a:lstStyle/>
            <a:p>
              <a:endParaRPr lang="zh-TW" altLang="en-US"/>
            </a:p>
          </p:txBody>
        </p:sp>
      </p:grpSp>
      <p:sp>
        <p:nvSpPr>
          <p:cNvPr id="672775" name="Rectangle 7"/>
          <p:cNvSpPr>
            <a:spLocks noGrp="1" noChangeArrowheads="1"/>
          </p:cNvSpPr>
          <p:nvPr>
            <p:ph type="ctrTitle"/>
          </p:nvPr>
        </p:nvSpPr>
        <p:spPr>
          <a:xfrm>
            <a:off x="228600" y="1427163"/>
            <a:ext cx="8077200" cy="1609725"/>
          </a:xfrm>
        </p:spPr>
        <p:txBody>
          <a:bodyPr/>
          <a:lstStyle>
            <a:lvl1pPr>
              <a:defRPr sz="4600"/>
            </a:lvl1pPr>
          </a:lstStyle>
          <a:p>
            <a:r>
              <a:rPr lang="zh-TW" altLang="en-US"/>
              <a:t>按一下以編輯母片標題樣式</a:t>
            </a:r>
          </a:p>
        </p:txBody>
      </p:sp>
      <p:sp>
        <p:nvSpPr>
          <p:cNvPr id="672776"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r>
              <a:rPr lang="zh-TW" altLang="en-US"/>
              <a:t>按一下以編輯母片副標題樣式</a:t>
            </a:r>
          </a:p>
        </p:txBody>
      </p:sp>
      <p:sp>
        <p:nvSpPr>
          <p:cNvPr id="672777" name="Rectangle 9"/>
          <p:cNvSpPr>
            <a:spLocks noGrp="1" noChangeArrowheads="1"/>
          </p:cNvSpPr>
          <p:nvPr>
            <p:ph type="dt" sz="half" idx="2"/>
          </p:nvPr>
        </p:nvSpPr>
        <p:spPr>
          <a:xfrm>
            <a:off x="457200" y="6248400"/>
            <a:ext cx="2133600" cy="471488"/>
          </a:xfrm>
        </p:spPr>
        <p:txBody>
          <a:bodyPr/>
          <a:lstStyle>
            <a:lvl1pPr>
              <a:defRPr/>
            </a:lvl1pPr>
          </a:lstStyle>
          <a:p>
            <a:endParaRPr lang="en-US" altLang="zh-TW"/>
          </a:p>
        </p:txBody>
      </p:sp>
      <p:sp>
        <p:nvSpPr>
          <p:cNvPr id="672778" name="Rectangle 10"/>
          <p:cNvSpPr>
            <a:spLocks noGrp="1" noChangeArrowheads="1"/>
          </p:cNvSpPr>
          <p:nvPr>
            <p:ph type="ftr" sz="quarter" idx="3"/>
          </p:nvPr>
        </p:nvSpPr>
        <p:spPr>
          <a:xfrm>
            <a:off x="3124200" y="6253163"/>
            <a:ext cx="2895600" cy="457200"/>
          </a:xfrm>
        </p:spPr>
        <p:txBody>
          <a:bodyPr/>
          <a:lstStyle>
            <a:lvl1pPr>
              <a:defRPr/>
            </a:lvl1pPr>
          </a:lstStyle>
          <a:p>
            <a:endParaRPr lang="en-US" altLang="zh-TW"/>
          </a:p>
        </p:txBody>
      </p:sp>
      <p:sp>
        <p:nvSpPr>
          <p:cNvPr id="672779" name="Rectangle 11"/>
          <p:cNvSpPr>
            <a:spLocks noGrp="1" noChangeArrowheads="1"/>
          </p:cNvSpPr>
          <p:nvPr>
            <p:ph type="sldNum" sz="quarter" idx="4"/>
          </p:nvPr>
        </p:nvSpPr>
        <p:spPr>
          <a:xfrm>
            <a:off x="6553200" y="6248400"/>
            <a:ext cx="2133600" cy="471488"/>
          </a:xfrm>
        </p:spPr>
        <p:txBody>
          <a:bodyPr/>
          <a:lstStyle>
            <a:lvl1pPr>
              <a:defRPr/>
            </a:lvl1pPr>
          </a:lstStyle>
          <a:p>
            <a:fld id="{C0E84504-A5D1-41BF-AFE0-3D3443A63F99}" type="slidenum">
              <a:rPr lang="en-US" altLang="zh-TW"/>
              <a:pPr/>
              <a:t>‹#›</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2776">
                                            <p:txEl>
                                              <p:pRg st="0" end="0"/>
                                            </p:txEl>
                                          </p:spTgt>
                                        </p:tgtEl>
                                        <p:attrNameLst>
                                          <p:attrName>style.visibility</p:attrName>
                                        </p:attrNameLst>
                                      </p:cBhvr>
                                      <p:to>
                                        <p:strVal val="visible"/>
                                      </p:to>
                                    </p:set>
                                    <p:anim calcmode="lin" valueType="num">
                                      <p:cBhvr additive="base">
                                        <p:cTn id="7" dur="500" fill="hold"/>
                                        <p:tgtEl>
                                          <p:spTgt spid="6727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277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6" grpId="0" build="p" autoUpdateAnimBg="0">
        <p:tmplLst>
          <p:tmpl lvl="1">
            <p:tnLst>
              <p:par>
                <p:cTn presetID="2" presetClass="entr" presetSubtype="4" fill="hold" nodeType="clickEffect">
                  <p:stCondLst>
                    <p:cond delay="0"/>
                  </p:stCondLst>
                  <p:childTnLst>
                    <p:set>
                      <p:cBhvr>
                        <p:cTn dur="1" fill="hold">
                          <p:stCondLst>
                            <p:cond delay="0"/>
                          </p:stCondLst>
                        </p:cTn>
                        <p:tgtEl>
                          <p:spTgt spid="672776"/>
                        </p:tgtEl>
                        <p:attrNameLst>
                          <p:attrName>style.visibility</p:attrName>
                        </p:attrNameLst>
                      </p:cBhvr>
                      <p:to>
                        <p:strVal val="visible"/>
                      </p:to>
                    </p:set>
                    <p:anim calcmode="lin" valueType="num">
                      <p:cBhvr additive="base">
                        <p:cTn dur="500" fill="hold"/>
                        <p:tgtEl>
                          <p:spTgt spid="672776"/>
                        </p:tgtEl>
                        <p:attrNameLst>
                          <p:attrName>ppt_x</p:attrName>
                        </p:attrNameLst>
                      </p:cBhvr>
                      <p:tavLst>
                        <p:tav tm="0">
                          <p:val>
                            <p:strVal val="#ppt_x"/>
                          </p:val>
                        </p:tav>
                        <p:tav tm="100000">
                          <p:val>
                            <p:strVal val="#ppt_x"/>
                          </p:val>
                        </p:tav>
                      </p:tavLst>
                    </p:anim>
                    <p:anim calcmode="lin" valueType="num">
                      <p:cBhvr additive="base">
                        <p:cTn dur="500" fill="hold"/>
                        <p:tgtEl>
                          <p:spTgt spid="6727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A4A6A836-A1BB-4802-ACCD-103B7F70C103}" type="slidenum">
              <a:rPr lang="en-US" altLang="zh-TW"/>
              <a:pPr/>
              <a:t>‹#›</a:t>
            </a:fld>
            <a:endParaRPr lang="en-US" altLang="zh-TW"/>
          </a:p>
        </p:txBody>
      </p:sp>
    </p:spTree>
  </p:cSld>
  <p:clrMapOvr>
    <a:masterClrMapping/>
  </p:clrMapOvr>
  <p:transition spd="med">
    <p:zoom dir="in"/>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0B4E6549-EFEA-4715-BC1D-8D897171FF87}" type="slidenum">
              <a:rPr lang="en-US" altLang="zh-TW"/>
              <a:pPr/>
              <a:t>‹#›</a:t>
            </a:fld>
            <a:endParaRPr lang="en-US" altLang="zh-TW"/>
          </a:p>
        </p:txBody>
      </p:sp>
    </p:spTree>
  </p:cSld>
  <p:clrMapOvr>
    <a:masterClrMapping/>
  </p:clrMapOvr>
  <p:transition spd="med">
    <p:zoom dir="in"/>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CE6516A-E32B-459D-9C41-D672C9EE0D0B}" type="slidenum">
              <a:rPr lang="en-US" altLang="zh-TW"/>
              <a:pPr/>
              <a:t>‹#›</a:t>
            </a:fld>
            <a:endParaRPr lang="en-US" altLang="zh-TW"/>
          </a:p>
        </p:txBody>
      </p:sp>
    </p:spTree>
  </p:cSld>
  <p:clrMapOvr>
    <a:masterClrMapping/>
  </p:clrMapOvr>
  <p:transition spd="med">
    <p:zoom dir="in"/>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6A3FB480-4E82-4815-AA05-AE2489D55219}" type="slidenum">
              <a:rPr lang="en-US" altLang="zh-TW"/>
              <a:pPr/>
              <a:t>‹#›</a:t>
            </a:fld>
            <a:endParaRPr lang="en-US" altLang="zh-TW"/>
          </a:p>
        </p:txBody>
      </p:sp>
    </p:spTree>
  </p:cSld>
  <p:clrMapOvr>
    <a:masterClrMapping/>
  </p:clrMapOvr>
  <p:transition spd="med">
    <p:zoom dir="in"/>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77DCFBAD-B8D3-44A6-BF35-41C6DC58F5A2}" type="slidenum">
              <a:rPr lang="en-US" altLang="zh-TW"/>
              <a:pPr/>
              <a:t>‹#›</a:t>
            </a:fld>
            <a:endParaRPr lang="en-US" altLang="zh-TW"/>
          </a:p>
        </p:txBody>
      </p:sp>
    </p:spTree>
  </p:cSld>
  <p:clrMapOvr>
    <a:masterClrMapping/>
  </p:clrMapOvr>
  <p:transition spd="med">
    <p:zoom dir="in"/>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733EA6F8-0BD4-4233-918F-143D08E68750}" type="slidenum">
              <a:rPr lang="en-US" altLang="zh-TW"/>
              <a:pPr/>
              <a:t>‹#›</a:t>
            </a:fld>
            <a:endParaRPr lang="en-US" altLang="zh-TW"/>
          </a:p>
        </p:txBody>
      </p:sp>
    </p:spTree>
  </p:cSld>
  <p:clrMapOvr>
    <a:masterClrMapping/>
  </p:clrMapOvr>
  <p:transition spd="med">
    <p:zoom dir="in"/>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D9BE58A-C58C-4263-94CB-2F812B102351}" type="slidenum">
              <a:rPr lang="en-US" altLang="zh-TW"/>
              <a:pPr/>
              <a:t>‹#›</a:t>
            </a:fld>
            <a:endParaRPr lang="en-US" altLang="zh-TW"/>
          </a:p>
        </p:txBody>
      </p:sp>
    </p:spTree>
  </p:cSld>
  <p:clrMapOvr>
    <a:masterClrMapping/>
  </p:clrMapOvr>
  <p:transition spd="med">
    <p:zoom dir="in"/>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8CCCDB3-C314-43D2-B218-64D683BB9714}" type="slidenum">
              <a:rPr lang="en-US" altLang="zh-TW"/>
              <a:pPr/>
              <a:t>‹#›</a:t>
            </a:fld>
            <a:endParaRPr lang="en-US" altLang="zh-TW"/>
          </a:p>
        </p:txBody>
      </p:sp>
    </p:spTree>
  </p:cSld>
  <p:clrMapOvr>
    <a:masterClrMapping/>
  </p:clrMapOvr>
  <p:transition spd="med">
    <p:zoom dir="in"/>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4D46E72-AF47-4E00-ACAF-8AB67DEF576C}" type="slidenum">
              <a:rPr lang="en-US" altLang="zh-TW"/>
              <a:pPr/>
              <a:t>‹#›</a:t>
            </a:fld>
            <a:endParaRPr lang="en-US" altLang="zh-TW"/>
          </a:p>
        </p:txBody>
      </p:sp>
    </p:spTree>
  </p:cSld>
  <p:clrMapOvr>
    <a:masterClrMapping/>
  </p:clrMapOvr>
  <p:transition spd="med">
    <p:zoom dir="in"/>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365815DE-58C3-4F67-93ED-C7AD459BEEC2}" type="slidenum">
              <a:rPr lang="en-US" altLang="zh-TW"/>
              <a:pPr/>
              <a:t>‹#›</a:t>
            </a:fld>
            <a:endParaRPr lang="en-US" altLang="zh-TW"/>
          </a:p>
        </p:txBody>
      </p:sp>
    </p:spTree>
  </p:cSld>
  <p:clrMapOvr>
    <a:masterClrMapping/>
  </p:clrMapOvr>
  <p:transition>
    <p:wedg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50013" y="228600"/>
            <a:ext cx="2084387" cy="5791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95263" y="228600"/>
            <a:ext cx="6102350" cy="5791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01DE626-AF44-428F-A73B-A935E0AE5671}" type="slidenum">
              <a:rPr lang="en-US" altLang="zh-TW"/>
              <a:pPr/>
              <a:t>‹#›</a:t>
            </a:fld>
            <a:endParaRPr lang="en-US" altLang="zh-TW"/>
          </a:p>
        </p:txBody>
      </p:sp>
    </p:spTree>
  </p:cSld>
  <p:clrMapOvr>
    <a:masterClrMapping/>
  </p:clrMapOvr>
  <p:transition spd="med">
    <p:zoom dir="in"/>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680962" name="Group 2"/>
          <p:cNvGrpSpPr>
            <a:grpSpLocks/>
          </p:cNvGrpSpPr>
          <p:nvPr/>
        </p:nvGrpSpPr>
        <p:grpSpPr bwMode="auto">
          <a:xfrm>
            <a:off x="3175" y="4267200"/>
            <a:ext cx="9140825" cy="2590800"/>
            <a:chOff x="2" y="2688"/>
            <a:chExt cx="5758" cy="1632"/>
          </a:xfrm>
        </p:grpSpPr>
        <p:sp>
          <p:nvSpPr>
            <p:cNvPr id="680963"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grpSp>
          <p:nvGrpSpPr>
            <p:cNvPr id="680964" name="Group 4"/>
            <p:cNvGrpSpPr>
              <a:grpSpLocks/>
            </p:cNvGrpSpPr>
            <p:nvPr userDrawn="1"/>
          </p:nvGrpSpPr>
          <p:grpSpPr bwMode="auto">
            <a:xfrm>
              <a:off x="3528" y="3715"/>
              <a:ext cx="792" cy="521"/>
              <a:chOff x="3527" y="3715"/>
              <a:chExt cx="792" cy="521"/>
            </a:xfrm>
          </p:grpSpPr>
          <p:sp>
            <p:nvSpPr>
              <p:cNvPr id="680965"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endParaRPr lang="zh-TW" altLang="en-US"/>
              </a:p>
            </p:txBody>
          </p:sp>
          <p:sp>
            <p:nvSpPr>
              <p:cNvPr id="680966"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endParaRPr lang="zh-TW" altLang="en-US"/>
              </a:p>
            </p:txBody>
          </p:sp>
          <p:sp>
            <p:nvSpPr>
              <p:cNvPr id="680967"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80968"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TW" altLang="en-US"/>
              </a:p>
            </p:txBody>
          </p:sp>
          <p:sp>
            <p:nvSpPr>
              <p:cNvPr id="680969"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80970"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endParaRPr lang="zh-TW" altLang="en-US"/>
              </a:p>
            </p:txBody>
          </p:sp>
          <p:sp>
            <p:nvSpPr>
              <p:cNvPr id="680971"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endParaRPr lang="zh-TW" altLang="en-US"/>
              </a:p>
            </p:txBody>
          </p:sp>
          <p:sp>
            <p:nvSpPr>
              <p:cNvPr id="680972"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80973"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endParaRPr lang="zh-TW" altLang="en-US"/>
              </a:p>
            </p:txBody>
          </p:sp>
          <p:sp>
            <p:nvSpPr>
              <p:cNvPr id="680974"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endParaRPr lang="zh-TW" altLang="en-US"/>
              </a:p>
            </p:txBody>
          </p:sp>
          <p:sp>
            <p:nvSpPr>
              <p:cNvPr id="680975"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grpSp>
        <p:grpSp>
          <p:nvGrpSpPr>
            <p:cNvPr id="680976" name="Group 16"/>
            <p:cNvGrpSpPr>
              <a:grpSpLocks/>
            </p:cNvGrpSpPr>
            <p:nvPr userDrawn="1"/>
          </p:nvGrpSpPr>
          <p:grpSpPr bwMode="auto">
            <a:xfrm>
              <a:off x="1776" y="3631"/>
              <a:ext cx="1626" cy="683"/>
              <a:chOff x="1776" y="3631"/>
              <a:chExt cx="1626" cy="683"/>
            </a:xfrm>
          </p:grpSpPr>
          <p:sp>
            <p:nvSpPr>
              <p:cNvPr id="680977"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endParaRPr lang="zh-TW" altLang="en-US"/>
              </a:p>
            </p:txBody>
          </p:sp>
          <p:sp>
            <p:nvSpPr>
              <p:cNvPr id="680978"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endParaRPr lang="zh-TW" altLang="en-US"/>
              </a:p>
            </p:txBody>
          </p:sp>
          <p:sp>
            <p:nvSpPr>
              <p:cNvPr id="680979"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endParaRPr lang="zh-TW" altLang="en-US"/>
              </a:p>
            </p:txBody>
          </p:sp>
          <p:sp>
            <p:nvSpPr>
              <p:cNvPr id="680980"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TW" altLang="en-US"/>
              </a:p>
            </p:txBody>
          </p:sp>
          <p:sp>
            <p:nvSpPr>
              <p:cNvPr id="680981"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sp>
            <p:nvSpPr>
              <p:cNvPr id="680982"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TW" altLang="en-US"/>
              </a:p>
            </p:txBody>
          </p:sp>
          <p:sp>
            <p:nvSpPr>
              <p:cNvPr id="680983"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endParaRPr lang="zh-TW" altLang="en-US"/>
              </a:p>
            </p:txBody>
          </p:sp>
          <p:sp>
            <p:nvSpPr>
              <p:cNvPr id="680984"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endParaRPr lang="zh-TW" altLang="en-US"/>
              </a:p>
            </p:txBody>
          </p:sp>
          <p:sp>
            <p:nvSpPr>
              <p:cNvPr id="680985"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endParaRPr lang="zh-TW" altLang="en-US"/>
              </a:p>
            </p:txBody>
          </p:sp>
          <p:sp>
            <p:nvSpPr>
              <p:cNvPr id="680986"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endParaRPr lang="zh-TW" altLang="en-US"/>
              </a:p>
            </p:txBody>
          </p:sp>
          <p:sp>
            <p:nvSpPr>
              <p:cNvPr id="680987"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endParaRPr lang="zh-TW" altLang="en-US"/>
              </a:p>
            </p:txBody>
          </p:sp>
          <p:sp>
            <p:nvSpPr>
              <p:cNvPr id="680988"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endParaRPr lang="zh-TW" altLang="en-US"/>
              </a:p>
            </p:txBody>
          </p:sp>
          <p:sp>
            <p:nvSpPr>
              <p:cNvPr id="680989"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endParaRPr lang="zh-TW" altLang="en-US"/>
              </a:p>
            </p:txBody>
          </p:sp>
          <p:sp>
            <p:nvSpPr>
              <p:cNvPr id="680990"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endParaRPr lang="zh-TW" altLang="en-US"/>
              </a:p>
            </p:txBody>
          </p:sp>
          <p:sp>
            <p:nvSpPr>
              <p:cNvPr id="680991"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80992"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80993"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80994"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endParaRPr lang="zh-TW" altLang="en-US"/>
              </a:p>
            </p:txBody>
          </p:sp>
        </p:grpSp>
        <p:grpSp>
          <p:nvGrpSpPr>
            <p:cNvPr id="680995" name="Group 35"/>
            <p:cNvGrpSpPr>
              <a:grpSpLocks/>
            </p:cNvGrpSpPr>
            <p:nvPr userDrawn="1"/>
          </p:nvGrpSpPr>
          <p:grpSpPr bwMode="auto">
            <a:xfrm>
              <a:off x="4128" y="3360"/>
              <a:ext cx="1351" cy="821"/>
              <a:chOff x="4128" y="3360"/>
              <a:chExt cx="1351" cy="821"/>
            </a:xfrm>
          </p:grpSpPr>
          <p:sp>
            <p:nvSpPr>
              <p:cNvPr id="680996"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80997"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80998"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endParaRPr lang="zh-TW" altLang="en-US"/>
              </a:p>
            </p:txBody>
          </p:sp>
          <p:sp>
            <p:nvSpPr>
              <p:cNvPr id="680999"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81000"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81001"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81002"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81003"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endParaRPr lang="zh-TW" altLang="en-US"/>
              </a:p>
            </p:txBody>
          </p:sp>
          <p:sp>
            <p:nvSpPr>
              <p:cNvPr id="681004"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endParaRPr lang="zh-TW" altLang="en-US"/>
              </a:p>
            </p:txBody>
          </p:sp>
          <p:sp>
            <p:nvSpPr>
              <p:cNvPr id="681005"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81006"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81007"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endParaRPr lang="zh-TW" altLang="en-US"/>
              </a:p>
            </p:txBody>
          </p:sp>
          <p:sp>
            <p:nvSpPr>
              <p:cNvPr id="681008"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endParaRPr lang="zh-TW" altLang="en-US"/>
              </a:p>
            </p:txBody>
          </p:sp>
          <p:sp>
            <p:nvSpPr>
              <p:cNvPr id="681009"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81010"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sp>
            <p:nvSpPr>
              <p:cNvPr id="681011"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81012"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TW" altLang="en-US"/>
              </a:p>
            </p:txBody>
          </p:sp>
        </p:grpSp>
        <p:grpSp>
          <p:nvGrpSpPr>
            <p:cNvPr id="681013" name="Group 53"/>
            <p:cNvGrpSpPr>
              <a:grpSpLocks/>
            </p:cNvGrpSpPr>
            <p:nvPr userDrawn="1"/>
          </p:nvGrpSpPr>
          <p:grpSpPr bwMode="auto">
            <a:xfrm>
              <a:off x="5280" y="3024"/>
              <a:ext cx="425" cy="258"/>
              <a:chOff x="5280" y="3024"/>
              <a:chExt cx="425" cy="258"/>
            </a:xfrm>
          </p:grpSpPr>
          <p:sp>
            <p:nvSpPr>
              <p:cNvPr id="681014"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81015"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81016"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81017"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81018"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681019"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681020"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grpSp>
            <p:nvGrpSpPr>
              <p:cNvPr id="681021" name="Group 61"/>
              <p:cNvGrpSpPr>
                <a:grpSpLocks/>
              </p:cNvGrpSpPr>
              <p:nvPr/>
            </p:nvGrpSpPr>
            <p:grpSpPr bwMode="auto">
              <a:xfrm>
                <a:off x="5381" y="3085"/>
                <a:ext cx="227" cy="132"/>
                <a:chOff x="5381" y="3085"/>
                <a:chExt cx="227" cy="132"/>
              </a:xfrm>
            </p:grpSpPr>
            <p:sp>
              <p:nvSpPr>
                <p:cNvPr id="681022"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TW" altLang="en-US"/>
                </a:p>
              </p:txBody>
            </p:sp>
            <p:sp>
              <p:nvSpPr>
                <p:cNvPr id="681023"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TW" altLang="en-US"/>
                </a:p>
              </p:txBody>
            </p:sp>
            <p:sp>
              <p:nvSpPr>
                <p:cNvPr id="681024"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TW" altLang="en-US"/>
                </a:p>
              </p:txBody>
            </p:sp>
            <p:sp>
              <p:nvSpPr>
                <p:cNvPr id="681025"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TW" altLang="en-US"/>
                </a:p>
              </p:txBody>
            </p:sp>
          </p:grpSp>
        </p:grpSp>
      </p:grpSp>
      <p:sp>
        <p:nvSpPr>
          <p:cNvPr id="68102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zh-TW" altLang="en-US"/>
              <a:t>按一下以編輯母片標題樣式</a:t>
            </a:r>
          </a:p>
        </p:txBody>
      </p:sp>
      <p:sp>
        <p:nvSpPr>
          <p:cNvPr id="68102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TW" altLang="en-US"/>
              <a:t>按一下以編輯母片副標題樣式</a:t>
            </a:r>
          </a:p>
        </p:txBody>
      </p:sp>
      <p:sp>
        <p:nvSpPr>
          <p:cNvPr id="681028" name="Rectangle 68"/>
          <p:cNvSpPr>
            <a:spLocks noGrp="1" noChangeArrowheads="1"/>
          </p:cNvSpPr>
          <p:nvPr>
            <p:ph type="dt" sz="quarter" idx="2"/>
          </p:nvPr>
        </p:nvSpPr>
        <p:spPr>
          <a:xfrm>
            <a:off x="457200" y="6248400"/>
            <a:ext cx="2133600" cy="457200"/>
          </a:xfrm>
        </p:spPr>
        <p:txBody>
          <a:bodyPr/>
          <a:lstStyle>
            <a:lvl1pPr>
              <a:defRPr/>
            </a:lvl1pPr>
          </a:lstStyle>
          <a:p>
            <a:endParaRPr lang="en-US" altLang="zh-TW"/>
          </a:p>
        </p:txBody>
      </p:sp>
      <p:sp>
        <p:nvSpPr>
          <p:cNvPr id="681029" name="Rectangle 69"/>
          <p:cNvSpPr>
            <a:spLocks noGrp="1" noChangeArrowheads="1"/>
          </p:cNvSpPr>
          <p:nvPr>
            <p:ph type="ftr" sz="quarter" idx="3"/>
          </p:nvPr>
        </p:nvSpPr>
        <p:spPr>
          <a:xfrm>
            <a:off x="3124200" y="6248400"/>
            <a:ext cx="2895600" cy="457200"/>
          </a:xfrm>
        </p:spPr>
        <p:txBody>
          <a:bodyPr/>
          <a:lstStyle>
            <a:lvl1pPr>
              <a:defRPr/>
            </a:lvl1pPr>
          </a:lstStyle>
          <a:p>
            <a:endParaRPr lang="en-US" altLang="zh-TW"/>
          </a:p>
        </p:txBody>
      </p:sp>
      <p:sp>
        <p:nvSpPr>
          <p:cNvPr id="681030" name="Rectangle 70"/>
          <p:cNvSpPr>
            <a:spLocks noGrp="1" noChangeArrowheads="1"/>
          </p:cNvSpPr>
          <p:nvPr>
            <p:ph type="sldNum" sz="quarter" idx="4"/>
          </p:nvPr>
        </p:nvSpPr>
        <p:spPr>
          <a:xfrm>
            <a:off x="6553200" y="6248400"/>
            <a:ext cx="2133600" cy="457200"/>
          </a:xfrm>
        </p:spPr>
        <p:txBody>
          <a:bodyPr/>
          <a:lstStyle>
            <a:lvl1pPr>
              <a:defRPr/>
            </a:lvl1pPr>
          </a:lstStyle>
          <a:p>
            <a:fld id="{4BB5FA65-7120-4B04-BF68-EDA25DDD6A1E}" type="slidenum">
              <a:rPr lang="en-US" altLang="zh-TW"/>
              <a:pPr/>
              <a:t>‹#›</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1027">
                                            <p:txEl>
                                              <p:pRg st="0" end="0"/>
                                            </p:txEl>
                                          </p:spTgt>
                                        </p:tgtEl>
                                        <p:attrNameLst>
                                          <p:attrName>style.visibility</p:attrName>
                                        </p:attrNameLst>
                                      </p:cBhvr>
                                      <p:to>
                                        <p:strVal val="visible"/>
                                      </p:to>
                                    </p:set>
                                    <p:anim calcmode="lin" valueType="num">
                                      <p:cBhvr additive="base">
                                        <p:cTn id="7" dur="500" fill="hold"/>
                                        <p:tgtEl>
                                          <p:spTgt spid="681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10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27" grpId="0" build="p" autoUpdateAnimBg="0">
        <p:tmplLst>
          <p:tmpl lvl="1">
            <p:tnLst>
              <p:par>
                <p:cTn presetID="2" presetClass="entr" presetSubtype="4" fill="hold" nodeType="clickEffect">
                  <p:stCondLst>
                    <p:cond delay="0"/>
                  </p:stCondLst>
                  <p:childTnLst>
                    <p:set>
                      <p:cBhvr>
                        <p:cTn dur="1" fill="hold">
                          <p:stCondLst>
                            <p:cond delay="0"/>
                          </p:stCondLst>
                        </p:cTn>
                        <p:tgtEl>
                          <p:spTgt spid="681027"/>
                        </p:tgtEl>
                        <p:attrNameLst>
                          <p:attrName>style.visibility</p:attrName>
                        </p:attrNameLst>
                      </p:cBhvr>
                      <p:to>
                        <p:strVal val="visible"/>
                      </p:to>
                    </p:set>
                    <p:anim calcmode="lin" valueType="num">
                      <p:cBhvr additive="base">
                        <p:cTn dur="500" fill="hold"/>
                        <p:tgtEl>
                          <p:spTgt spid="681027"/>
                        </p:tgtEl>
                        <p:attrNameLst>
                          <p:attrName>ppt_x</p:attrName>
                        </p:attrNameLst>
                      </p:cBhvr>
                      <p:tavLst>
                        <p:tav tm="0">
                          <p:val>
                            <p:strVal val="#ppt_x"/>
                          </p:val>
                        </p:tav>
                        <p:tav tm="100000">
                          <p:val>
                            <p:strVal val="#ppt_x"/>
                          </p:val>
                        </p:tav>
                      </p:tavLst>
                    </p:anim>
                    <p:anim calcmode="lin" valueType="num">
                      <p:cBhvr additive="base">
                        <p:cTn dur="500" fill="hold"/>
                        <p:tgtEl>
                          <p:spTgt spid="6810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A4D6A90-2AB8-466D-8E0A-8C329E59C251}" type="slidenum">
              <a:rPr lang="en-US" altLang="zh-TW"/>
              <a:pPr/>
              <a:t>‹#›</a:t>
            </a:fld>
            <a:endParaRPr lang="en-US" altLang="zh-TW"/>
          </a:p>
        </p:txBody>
      </p:sp>
    </p:spTree>
  </p:cSld>
  <p:clrMapOvr>
    <a:masterClrMapping/>
  </p:clrMapOvr>
  <p:transition spd="med">
    <p:zo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57732CB6-BAE1-49F2-B3C0-293C5873211A}" type="slidenum">
              <a:rPr lang="en-US" altLang="zh-TW"/>
              <a:pPr/>
              <a:t>‹#›</a:t>
            </a:fld>
            <a:endParaRPr lang="en-US" altLang="zh-TW"/>
          </a:p>
        </p:txBody>
      </p:sp>
    </p:spTree>
  </p:cSld>
  <p:clrMapOvr>
    <a:masterClrMapping/>
  </p:clrMapOvr>
  <p:transition spd="med">
    <p:zo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23DB59FB-F510-478D-99ED-7EEC97390A76}" type="slidenum">
              <a:rPr lang="en-US" altLang="zh-TW"/>
              <a:pPr/>
              <a:t>‹#›</a:t>
            </a:fld>
            <a:endParaRPr lang="en-US" altLang="zh-TW"/>
          </a:p>
        </p:txBody>
      </p:sp>
    </p:spTree>
  </p:cSld>
  <p:clrMapOvr>
    <a:masterClrMapping/>
  </p:clrMapOvr>
  <p:transition spd="med">
    <p:zo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0CAAC81D-46F5-4F80-84E3-EFE252D76D39}" type="slidenum">
              <a:rPr lang="en-US" altLang="zh-TW"/>
              <a:pPr/>
              <a:t>‹#›</a:t>
            </a:fld>
            <a:endParaRPr lang="en-US" altLang="zh-TW"/>
          </a:p>
        </p:txBody>
      </p:sp>
    </p:spTree>
  </p:cSld>
  <p:clrMapOvr>
    <a:masterClrMapping/>
  </p:clrMapOvr>
  <p:transition spd="med">
    <p:zo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EADD843F-7A42-480F-A029-A4CFDF3C7E72}" type="slidenum">
              <a:rPr lang="en-US" altLang="zh-TW"/>
              <a:pPr/>
              <a:t>‹#›</a:t>
            </a:fld>
            <a:endParaRPr lang="en-US" altLang="zh-TW"/>
          </a:p>
        </p:txBody>
      </p:sp>
    </p:spTree>
  </p:cSld>
  <p:clrMapOvr>
    <a:masterClrMapping/>
  </p:clrMapOvr>
  <p:transition spd="med">
    <p:zo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AC528CB9-EC17-4827-9660-1DA78B244D64}" type="slidenum">
              <a:rPr lang="en-US" altLang="zh-TW"/>
              <a:pPr/>
              <a:t>‹#›</a:t>
            </a:fld>
            <a:endParaRPr lang="en-US" altLang="zh-TW"/>
          </a:p>
        </p:txBody>
      </p:sp>
    </p:spTree>
  </p:cSld>
  <p:clrMapOvr>
    <a:masterClrMapping/>
  </p:clrMapOvr>
  <p:transition spd="med">
    <p:zo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AAD9BDE-964E-4D20-B660-34D5582C63A9}" type="slidenum">
              <a:rPr lang="en-US" altLang="zh-TW"/>
              <a:pPr/>
              <a:t>‹#›</a:t>
            </a:fld>
            <a:endParaRPr lang="en-US" altLang="zh-TW"/>
          </a:p>
        </p:txBody>
      </p:sp>
    </p:spTree>
  </p:cSld>
  <p:clrMapOvr>
    <a:masterClrMapping/>
  </p:clrMapOvr>
  <p:transition spd="med">
    <p:zo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BB1382E-5587-4959-941C-A5F2F1C43C4D}" type="slidenum">
              <a:rPr lang="en-US" altLang="zh-TW"/>
              <a:pPr/>
              <a:t>‹#›</a:t>
            </a:fld>
            <a:endParaRPr lang="en-US" altLang="zh-TW"/>
          </a:p>
        </p:txBody>
      </p:sp>
    </p:spTree>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8463" y="244475"/>
            <a:ext cx="2097087"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44475"/>
            <a:ext cx="6138863"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4D025ED-B930-42DA-B213-5926F27B9A9E}" type="slidenum">
              <a:rPr lang="en-US" altLang="zh-TW"/>
              <a:pPr/>
              <a:t>‹#›</a:t>
            </a:fld>
            <a:endParaRPr lang="en-US" altLang="zh-TW"/>
          </a:p>
        </p:txBody>
      </p:sp>
    </p:spTree>
  </p:cSld>
  <p:clrMapOvr>
    <a:masterClrMapping/>
  </p:clrMapOvr>
  <p:transition>
    <p:wedg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BC033D7-FD64-44BB-970C-6A94D9B8A407}" type="slidenum">
              <a:rPr lang="en-US" altLang="zh-TW"/>
              <a:pPr/>
              <a:t>‹#›</a:t>
            </a:fld>
            <a:endParaRPr lang="en-US" altLang="zh-TW"/>
          </a:p>
        </p:txBody>
      </p:sp>
    </p:spTree>
  </p:cSld>
  <p:clrMapOvr>
    <a:masterClrMapping/>
  </p:clrMapOvr>
  <p:transition spd="med">
    <p:zo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7813"/>
            <a:ext cx="2057400" cy="584835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483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5F8175A7-880D-415B-BF2A-A3E5DCFCF7D7}" type="slidenum">
              <a:rPr lang="en-US" altLang="zh-TW"/>
              <a:pPr/>
              <a:t>‹#›</a:t>
            </a:fld>
            <a:endParaRPr lang="en-US" altLang="zh-TW"/>
          </a:p>
        </p:txBody>
      </p:sp>
    </p:spTree>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31778" name="Rectangle 2"/>
          <p:cNvSpPr>
            <a:spLocks noGrp="1" noChangeArrowheads="1"/>
          </p:cNvSpPr>
          <p:nvPr>
            <p:ph type="ctrTitle" sz="quarter"/>
          </p:nvPr>
        </p:nvSpPr>
        <p:spPr>
          <a:xfrm>
            <a:off x="685800" y="2286000"/>
            <a:ext cx="7772400" cy="1143000"/>
          </a:xfrm>
        </p:spPr>
        <p:txBody>
          <a:bodyPr/>
          <a:lstStyle>
            <a:lvl1pPr>
              <a:defRPr sz="4600"/>
            </a:lvl1pPr>
          </a:lstStyle>
          <a:p>
            <a:r>
              <a:rPr lang="zh-TW" altLang="en-US"/>
              <a:t>按一下以編輯母片標題樣式</a:t>
            </a:r>
          </a:p>
        </p:txBody>
      </p:sp>
      <p:sp>
        <p:nvSpPr>
          <p:cNvPr id="331779"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400"/>
            </a:lvl1pPr>
          </a:lstStyle>
          <a:p>
            <a:r>
              <a:rPr lang="zh-TW" altLang="en-US"/>
              <a:t>按一下以編輯母片副標題樣式</a:t>
            </a:r>
          </a:p>
        </p:txBody>
      </p:sp>
      <p:sp>
        <p:nvSpPr>
          <p:cNvPr id="331780" name="Rectangle 4"/>
          <p:cNvSpPr>
            <a:spLocks noGrp="1" noChangeArrowheads="1"/>
          </p:cNvSpPr>
          <p:nvPr>
            <p:ph type="dt" sz="quarter" idx="2"/>
          </p:nvPr>
        </p:nvSpPr>
        <p:spPr/>
        <p:txBody>
          <a:bodyPr/>
          <a:lstStyle>
            <a:lvl1pPr>
              <a:defRPr/>
            </a:lvl1pPr>
          </a:lstStyle>
          <a:p>
            <a:endParaRPr lang="en-US" altLang="zh-TW"/>
          </a:p>
        </p:txBody>
      </p:sp>
      <p:sp>
        <p:nvSpPr>
          <p:cNvPr id="331781" name="Rectangle 5"/>
          <p:cNvSpPr>
            <a:spLocks noGrp="1" noChangeArrowheads="1"/>
          </p:cNvSpPr>
          <p:nvPr>
            <p:ph type="ftr" sz="quarter" idx="3"/>
          </p:nvPr>
        </p:nvSpPr>
        <p:spPr/>
        <p:txBody>
          <a:bodyPr/>
          <a:lstStyle>
            <a:lvl1pPr>
              <a:defRPr/>
            </a:lvl1pPr>
          </a:lstStyle>
          <a:p>
            <a:endParaRPr lang="en-US" altLang="zh-TW"/>
          </a:p>
        </p:txBody>
      </p:sp>
      <p:sp>
        <p:nvSpPr>
          <p:cNvPr id="331782" name="Rectangle 6"/>
          <p:cNvSpPr>
            <a:spLocks noGrp="1" noChangeArrowheads="1"/>
          </p:cNvSpPr>
          <p:nvPr>
            <p:ph type="sldNum" sz="quarter" idx="4"/>
          </p:nvPr>
        </p:nvSpPr>
        <p:spPr/>
        <p:txBody>
          <a:bodyPr/>
          <a:lstStyle>
            <a:lvl1pPr>
              <a:defRPr/>
            </a:lvl1pPr>
          </a:lstStyle>
          <a:p>
            <a:fld id="{8AC6AB15-D29C-455D-A2BE-46D9BE20C945}" type="slidenum">
              <a:rPr lang="en-US" altLang="zh-TW"/>
              <a:pPr/>
              <a:t>‹#›</a:t>
            </a:fld>
            <a:endParaRPr lang="en-US" altLang="zh-TW"/>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CB73E13C-0B67-4A19-9B75-806CD14AFDDB}" type="slidenum">
              <a:rPr lang="en-US" altLang="zh-TW"/>
              <a:pPr/>
              <a:t>‹#›</a:t>
            </a:fld>
            <a:endParaRPr lang="en-US" altLang="zh-TW"/>
          </a:p>
        </p:txBody>
      </p:sp>
    </p:spTree>
  </p:cSld>
  <p:clrMapOvr>
    <a:masterClrMapping/>
  </p:clrMapOvr>
  <p:transition spd="med">
    <p:plus/>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0CCBE47-3CAA-459A-B46A-4FA3279842F4}" type="slidenum">
              <a:rPr lang="en-US" altLang="zh-TW"/>
              <a:pPr/>
              <a:t>‹#›</a:t>
            </a:fld>
            <a:endParaRPr lang="en-US" altLang="zh-TW"/>
          </a:p>
        </p:txBody>
      </p:sp>
    </p:spTree>
  </p:cSld>
  <p:clrMapOvr>
    <a:masterClrMapping/>
  </p:clrMapOvr>
  <p:transition spd="med">
    <p:plus/>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981200"/>
            <a:ext cx="4038600" cy="4144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4038600" cy="4144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E92BECA-68F3-48F9-B25B-D45252EF462C}" type="slidenum">
              <a:rPr lang="en-US" altLang="zh-TW"/>
              <a:pPr/>
              <a:t>‹#›</a:t>
            </a:fld>
            <a:endParaRPr lang="en-US" altLang="zh-TW"/>
          </a:p>
        </p:txBody>
      </p:sp>
    </p:spTree>
  </p:cSld>
  <p:clrMapOvr>
    <a:masterClrMapping/>
  </p:clrMapOvr>
  <p:transition spd="med">
    <p:plus/>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CE5FA120-333E-4BA9-925C-B264247D2AC7}" type="slidenum">
              <a:rPr lang="en-US" altLang="zh-TW"/>
              <a:pPr/>
              <a:t>‹#›</a:t>
            </a:fld>
            <a:endParaRPr lang="en-US" altLang="zh-TW"/>
          </a:p>
        </p:txBody>
      </p:sp>
    </p:spTree>
  </p:cSld>
  <p:clrMapOvr>
    <a:masterClrMapping/>
  </p:clrMapOvr>
  <p:transition spd="med">
    <p:plus/>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DFF7BA52-1495-4E3D-8751-79E5DF04BFE9}" type="slidenum">
              <a:rPr lang="en-US" altLang="zh-TW"/>
              <a:pPr/>
              <a:t>‹#›</a:t>
            </a:fld>
            <a:endParaRPr lang="en-US" altLang="zh-TW"/>
          </a:p>
        </p:txBody>
      </p:sp>
    </p:spTree>
  </p:cSld>
  <p:clrMapOvr>
    <a:masterClrMapping/>
  </p:clrMapOvr>
  <p:transition spd="med">
    <p:plus/>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EA80C9D9-CE88-4E7C-99E0-7888AE47C4BE}" type="slidenum">
              <a:rPr lang="en-US" altLang="zh-TW"/>
              <a:pPr/>
              <a:t>‹#›</a:t>
            </a:fld>
            <a:endParaRPr lang="en-US" altLang="zh-TW"/>
          </a:p>
        </p:txBody>
      </p:sp>
    </p:spTree>
  </p:cSld>
  <p:clrMapOvr>
    <a:masterClrMapping/>
  </p:clrMapOvr>
  <p:transition spd="med">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7D51C86-D731-46D4-84F4-493854D2107E}" type="slidenum">
              <a:rPr lang="en-US" altLang="zh-TW"/>
              <a:pPr/>
              <a:t>‹#›</a:t>
            </a:fld>
            <a:endParaRPr lang="en-US" altLang="zh-TW"/>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28D20708-C227-416D-B684-BF3023768FBF}" type="slidenum">
              <a:rPr lang="en-US" altLang="zh-TW"/>
              <a:pPr/>
              <a:t>‹#›</a:t>
            </a:fld>
            <a:endParaRPr lang="en-US" altLang="zh-TW"/>
          </a:p>
        </p:txBody>
      </p:sp>
    </p:spTree>
  </p:cSld>
  <p:clrMapOvr>
    <a:masterClrMapping/>
  </p:clrMapOvr>
  <p:transition spd="med">
    <p:plus/>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14479572-1467-4F74-99C1-D7390AD936A8}" type="slidenum">
              <a:rPr lang="en-US" altLang="zh-TW"/>
              <a:pPr/>
              <a:t>‹#›</a:t>
            </a:fld>
            <a:endParaRPr lang="en-US" altLang="zh-TW"/>
          </a:p>
        </p:txBody>
      </p:sp>
    </p:spTree>
  </p:cSld>
  <p:clrMapOvr>
    <a:masterClrMapping/>
  </p:clrMapOvr>
  <p:transition spd="med">
    <p:plus/>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36F8CB99-A5D9-498B-9619-00E51B4692B3}" type="slidenum">
              <a:rPr lang="en-US" altLang="zh-TW"/>
              <a:pPr/>
              <a:t>‹#›</a:t>
            </a:fld>
            <a:endParaRPr lang="en-US" altLang="zh-TW"/>
          </a:p>
        </p:txBody>
      </p:sp>
    </p:spTree>
  </p:cSld>
  <p:clrMapOvr>
    <a:masterClrMapping/>
  </p:clrMapOvr>
  <p:transition spd="med">
    <p:plus/>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609600"/>
            <a:ext cx="2057400" cy="55165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609600"/>
            <a:ext cx="6019800" cy="55165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D1A6EA1B-37F2-4B4C-8E85-7A9C9200DBAF}" type="slidenum">
              <a:rPr lang="en-US" altLang="zh-TW"/>
              <a:pPr/>
              <a:t>‹#›</a:t>
            </a:fld>
            <a:endParaRPr lang="en-US" altLang="zh-TW"/>
          </a:p>
        </p:txBody>
      </p:sp>
    </p:spTree>
  </p:cSld>
  <p:clrMapOvr>
    <a:masterClrMapping/>
  </p:clrMapOvr>
  <p:transition spd="med">
    <p:plus/>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43042" name="Group 2"/>
          <p:cNvGrpSpPr>
            <a:grpSpLocks/>
          </p:cNvGrpSpPr>
          <p:nvPr/>
        </p:nvGrpSpPr>
        <p:grpSpPr bwMode="auto">
          <a:xfrm>
            <a:off x="2084388" y="296863"/>
            <a:ext cx="6823075" cy="5353050"/>
            <a:chOff x="1313" y="187"/>
            <a:chExt cx="4298" cy="3372"/>
          </a:xfrm>
        </p:grpSpPr>
        <p:grpSp>
          <p:nvGrpSpPr>
            <p:cNvPr id="343043" name="Group 3"/>
            <p:cNvGrpSpPr>
              <a:grpSpLocks/>
            </p:cNvGrpSpPr>
            <p:nvPr/>
          </p:nvGrpSpPr>
          <p:grpSpPr bwMode="auto">
            <a:xfrm>
              <a:off x="2194" y="601"/>
              <a:ext cx="596" cy="447"/>
              <a:chOff x="0" y="0"/>
              <a:chExt cx="768" cy="576"/>
            </a:xfrm>
          </p:grpSpPr>
          <p:sp>
            <p:nvSpPr>
              <p:cNvPr id="343044" name="Oval 4"/>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3045" name="Oval 5"/>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3046" name="Group 6"/>
            <p:cNvGrpSpPr>
              <a:grpSpLocks/>
            </p:cNvGrpSpPr>
            <p:nvPr/>
          </p:nvGrpSpPr>
          <p:grpSpPr bwMode="auto">
            <a:xfrm>
              <a:off x="1313" y="187"/>
              <a:ext cx="4298" cy="3372"/>
              <a:chOff x="0" y="0"/>
              <a:chExt cx="5533" cy="4341"/>
            </a:xfrm>
          </p:grpSpPr>
          <p:grpSp>
            <p:nvGrpSpPr>
              <p:cNvPr id="343047" name="Group 7"/>
              <p:cNvGrpSpPr>
                <a:grpSpLocks/>
              </p:cNvGrpSpPr>
              <p:nvPr/>
            </p:nvGrpSpPr>
            <p:grpSpPr bwMode="auto">
              <a:xfrm>
                <a:off x="0" y="0"/>
                <a:ext cx="5470" cy="4341"/>
                <a:chOff x="0" y="0"/>
                <a:chExt cx="5470" cy="4341"/>
              </a:xfrm>
            </p:grpSpPr>
            <p:grpSp>
              <p:nvGrpSpPr>
                <p:cNvPr id="343048" name="Group 8"/>
                <p:cNvGrpSpPr>
                  <a:grpSpLocks/>
                </p:cNvGrpSpPr>
                <p:nvPr/>
              </p:nvGrpSpPr>
              <p:grpSpPr bwMode="auto">
                <a:xfrm>
                  <a:off x="1339" y="786"/>
                  <a:ext cx="2919" cy="2151"/>
                  <a:chOff x="1265" y="814"/>
                  <a:chExt cx="2919" cy="2151"/>
                </a:xfrm>
              </p:grpSpPr>
              <p:sp>
                <p:nvSpPr>
                  <p:cNvPr id="343049" name="Oval 9"/>
                  <p:cNvSpPr>
                    <a:spLocks noChangeArrowheads="1"/>
                  </p:cNvSpPr>
                  <p:nvPr/>
                </p:nvSpPr>
                <p:spPr bwMode="hidden">
                  <a:xfrm>
                    <a:off x="1265" y="814"/>
                    <a:ext cx="2919" cy="2151"/>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3050" name="Oval 10"/>
                  <p:cNvSpPr>
                    <a:spLocks noChangeArrowheads="1"/>
                  </p:cNvSpPr>
                  <p:nvPr/>
                </p:nvSpPr>
                <p:spPr bwMode="hidden">
                  <a:xfrm>
                    <a:off x="2380" y="1601"/>
                    <a:ext cx="579" cy="406"/>
                  </a:xfrm>
                  <a:prstGeom prst="ellipse">
                    <a:avLst/>
                  </a:prstGeom>
                  <a:gradFill rotWithShape="0">
                    <a:gsLst>
                      <a:gs pos="0">
                        <a:schemeClr val="accent2"/>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3051" name="Group 11"/>
                <p:cNvGrpSpPr>
                  <a:grpSpLocks/>
                </p:cNvGrpSpPr>
                <p:nvPr/>
              </p:nvGrpSpPr>
              <p:grpSpPr bwMode="auto">
                <a:xfrm>
                  <a:off x="0" y="0"/>
                  <a:ext cx="5470" cy="4341"/>
                  <a:chOff x="0" y="0"/>
                  <a:chExt cx="5470" cy="4341"/>
                </a:xfrm>
              </p:grpSpPr>
              <p:grpSp>
                <p:nvGrpSpPr>
                  <p:cNvPr id="343052" name="Group 12"/>
                  <p:cNvGrpSpPr>
                    <a:grpSpLocks/>
                  </p:cNvGrpSpPr>
                  <p:nvPr/>
                </p:nvGrpSpPr>
                <p:grpSpPr bwMode="auto">
                  <a:xfrm>
                    <a:off x="3545" y="1502"/>
                    <a:ext cx="1258" cy="2327"/>
                    <a:chOff x="3471" y="1530"/>
                    <a:chExt cx="1258" cy="2327"/>
                  </a:xfrm>
                </p:grpSpPr>
                <p:sp>
                  <p:nvSpPr>
                    <p:cNvPr id="343053" name="Freeform 13"/>
                    <p:cNvSpPr>
                      <a:spLocks/>
                    </p:cNvSpPr>
                    <p:nvPr/>
                  </p:nvSpPr>
                  <p:spPr bwMode="hidden">
                    <a:xfrm rot="2711884">
                      <a:off x="2765" y="2236"/>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3054" name="Freeform 14"/>
                    <p:cNvSpPr>
                      <a:spLocks/>
                    </p:cNvSpPr>
                    <p:nvPr/>
                  </p:nvSpPr>
                  <p:spPr bwMode="hidden">
                    <a:xfrm rot="2711884">
                      <a:off x="4021" y="3150"/>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55" name="Group 15"/>
                  <p:cNvGrpSpPr>
                    <a:grpSpLocks/>
                  </p:cNvGrpSpPr>
                  <p:nvPr/>
                </p:nvGrpSpPr>
                <p:grpSpPr bwMode="auto">
                  <a:xfrm>
                    <a:off x="2938" y="1991"/>
                    <a:ext cx="2463" cy="1332"/>
                    <a:chOff x="2864" y="2019"/>
                    <a:chExt cx="2463" cy="1332"/>
                  </a:xfrm>
                </p:grpSpPr>
                <p:sp>
                  <p:nvSpPr>
                    <p:cNvPr id="343056" name="Freeform 16"/>
                    <p:cNvSpPr>
                      <a:spLocks/>
                    </p:cNvSpPr>
                    <p:nvPr/>
                  </p:nvSpPr>
                  <p:spPr bwMode="hidden">
                    <a:xfrm rot="2104081">
                      <a:off x="2864" y="2019"/>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57" name="Freeform 17"/>
                    <p:cNvSpPr>
                      <a:spLocks/>
                    </p:cNvSpPr>
                    <p:nvPr/>
                  </p:nvSpPr>
                  <p:spPr bwMode="hidden">
                    <a:xfrm rot="2104081">
                      <a:off x="4353" y="2806"/>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58" name="Group 18"/>
                  <p:cNvGrpSpPr>
                    <a:grpSpLocks/>
                  </p:cNvGrpSpPr>
                  <p:nvPr/>
                </p:nvGrpSpPr>
                <p:grpSpPr bwMode="auto">
                  <a:xfrm>
                    <a:off x="2971" y="1804"/>
                    <a:ext cx="2477" cy="1064"/>
                    <a:chOff x="2897" y="1832"/>
                    <a:chExt cx="2477" cy="1064"/>
                  </a:xfrm>
                </p:grpSpPr>
                <p:sp>
                  <p:nvSpPr>
                    <p:cNvPr id="343059" name="Freeform 19"/>
                    <p:cNvSpPr>
                      <a:spLocks/>
                    </p:cNvSpPr>
                    <p:nvPr/>
                  </p:nvSpPr>
                  <p:spPr bwMode="hidden">
                    <a:xfrm rot="1582915">
                      <a:off x="2897" y="1832"/>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60" name="Freeform 20"/>
                    <p:cNvSpPr>
                      <a:spLocks/>
                    </p:cNvSpPr>
                    <p:nvPr/>
                  </p:nvSpPr>
                  <p:spPr bwMode="hidden">
                    <a:xfrm rot="1582915">
                      <a:off x="4442" y="2420"/>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61" name="Group 21"/>
                  <p:cNvGrpSpPr>
                    <a:grpSpLocks/>
                  </p:cNvGrpSpPr>
                  <p:nvPr/>
                </p:nvGrpSpPr>
                <p:grpSpPr bwMode="auto">
                  <a:xfrm>
                    <a:off x="2998" y="1608"/>
                    <a:ext cx="2472" cy="927"/>
                    <a:chOff x="2924" y="1636"/>
                    <a:chExt cx="2472" cy="927"/>
                  </a:xfrm>
                </p:grpSpPr>
                <p:sp>
                  <p:nvSpPr>
                    <p:cNvPr id="343062" name="Freeform 22"/>
                    <p:cNvSpPr>
                      <a:spLocks/>
                    </p:cNvSpPr>
                    <p:nvPr/>
                  </p:nvSpPr>
                  <p:spPr bwMode="hidden">
                    <a:xfrm rot="1080363">
                      <a:off x="2924" y="1636"/>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63" name="Freeform 23"/>
                    <p:cNvSpPr>
                      <a:spLocks/>
                    </p:cNvSpPr>
                    <p:nvPr/>
                  </p:nvSpPr>
                  <p:spPr bwMode="hidden">
                    <a:xfrm rot="1080363">
                      <a:off x="4495" y="2037"/>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64" name="Group 24"/>
                  <p:cNvGrpSpPr>
                    <a:grpSpLocks/>
                  </p:cNvGrpSpPr>
                  <p:nvPr/>
                </p:nvGrpSpPr>
                <p:grpSpPr bwMode="auto">
                  <a:xfrm>
                    <a:off x="3032" y="1386"/>
                    <a:ext cx="2342" cy="657"/>
                    <a:chOff x="2958" y="1414"/>
                    <a:chExt cx="2342" cy="657"/>
                  </a:xfrm>
                </p:grpSpPr>
                <p:sp>
                  <p:nvSpPr>
                    <p:cNvPr id="343065" name="Freeform 25"/>
                    <p:cNvSpPr>
                      <a:spLocks/>
                    </p:cNvSpPr>
                    <p:nvPr/>
                  </p:nvSpPr>
                  <p:spPr bwMode="hidden">
                    <a:xfrm rot="463793">
                      <a:off x="2958" y="1414"/>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66" name="Freeform 26"/>
                    <p:cNvSpPr>
                      <a:spLocks/>
                    </p:cNvSpPr>
                    <p:nvPr/>
                  </p:nvSpPr>
                  <p:spPr bwMode="hidden">
                    <a:xfrm rot="463793">
                      <a:off x="4470" y="1582"/>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67" name="Group 27"/>
                  <p:cNvGrpSpPr>
                    <a:grpSpLocks/>
                  </p:cNvGrpSpPr>
                  <p:nvPr/>
                </p:nvGrpSpPr>
                <p:grpSpPr bwMode="auto">
                  <a:xfrm>
                    <a:off x="3057" y="1241"/>
                    <a:ext cx="2150" cy="343"/>
                    <a:chOff x="2983" y="1269"/>
                    <a:chExt cx="2150" cy="343"/>
                  </a:xfrm>
                </p:grpSpPr>
                <p:sp>
                  <p:nvSpPr>
                    <p:cNvPr id="343068" name="Freeform 28"/>
                    <p:cNvSpPr>
                      <a:spLocks/>
                    </p:cNvSpPr>
                    <p:nvPr/>
                  </p:nvSpPr>
                  <p:spPr bwMode="hidden">
                    <a:xfrm rot="-84182">
                      <a:off x="2983" y="1289"/>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69" name="Freeform 29"/>
                    <p:cNvSpPr>
                      <a:spLocks/>
                    </p:cNvSpPr>
                    <p:nvPr/>
                  </p:nvSpPr>
                  <p:spPr bwMode="hidden">
                    <a:xfrm rot="-84182">
                      <a:off x="4379" y="1269"/>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70" name="Group 30"/>
                  <p:cNvGrpSpPr>
                    <a:grpSpLocks/>
                  </p:cNvGrpSpPr>
                  <p:nvPr/>
                </p:nvGrpSpPr>
                <p:grpSpPr bwMode="auto">
                  <a:xfrm>
                    <a:off x="3012" y="889"/>
                    <a:ext cx="1879" cy="427"/>
                    <a:chOff x="2938" y="917"/>
                    <a:chExt cx="1879" cy="427"/>
                  </a:xfrm>
                </p:grpSpPr>
                <p:sp>
                  <p:nvSpPr>
                    <p:cNvPr id="343071" name="Freeform 31"/>
                    <p:cNvSpPr>
                      <a:spLocks/>
                    </p:cNvSpPr>
                    <p:nvPr/>
                  </p:nvSpPr>
                  <p:spPr bwMode="hidden">
                    <a:xfrm rot="-802576">
                      <a:off x="2938" y="1129"/>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72" name="Freeform 32"/>
                    <p:cNvSpPr>
                      <a:spLocks/>
                    </p:cNvSpPr>
                    <p:nvPr/>
                  </p:nvSpPr>
                  <p:spPr bwMode="hidden">
                    <a:xfrm rot="-802576">
                      <a:off x="4155" y="917"/>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073" name="Group 33"/>
                  <p:cNvGrpSpPr>
                    <a:grpSpLocks/>
                  </p:cNvGrpSpPr>
                  <p:nvPr/>
                </p:nvGrpSpPr>
                <p:grpSpPr bwMode="auto">
                  <a:xfrm>
                    <a:off x="711" y="1625"/>
                    <a:ext cx="1257" cy="2326"/>
                    <a:chOff x="637" y="1653"/>
                    <a:chExt cx="1257" cy="2326"/>
                  </a:xfrm>
                </p:grpSpPr>
                <p:sp>
                  <p:nvSpPr>
                    <p:cNvPr id="343074" name="Freeform 34"/>
                    <p:cNvSpPr>
                      <a:spLocks/>
                    </p:cNvSpPr>
                    <p:nvPr/>
                  </p:nvSpPr>
                  <p:spPr bwMode="hidden">
                    <a:xfrm rot="18888116" flipH="1">
                      <a:off x="876" y="2359"/>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75" name="Freeform 35"/>
                    <p:cNvSpPr>
                      <a:spLocks/>
                    </p:cNvSpPr>
                    <p:nvPr/>
                  </p:nvSpPr>
                  <p:spPr bwMode="hidden">
                    <a:xfrm rot="18888116" flipH="1">
                      <a:off x="419" y="327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76" name="Group 36"/>
                  <p:cNvGrpSpPr>
                    <a:grpSpLocks/>
                  </p:cNvGrpSpPr>
                  <p:nvPr/>
                </p:nvGrpSpPr>
                <p:grpSpPr bwMode="auto">
                  <a:xfrm>
                    <a:off x="69" y="2168"/>
                    <a:ext cx="2463" cy="1332"/>
                    <a:chOff x="-5" y="2196"/>
                    <a:chExt cx="2463" cy="1332"/>
                  </a:xfrm>
                </p:grpSpPr>
                <p:sp>
                  <p:nvSpPr>
                    <p:cNvPr id="343077" name="Freeform 37"/>
                    <p:cNvSpPr>
                      <a:spLocks/>
                    </p:cNvSpPr>
                    <p:nvPr/>
                  </p:nvSpPr>
                  <p:spPr bwMode="hidden">
                    <a:xfrm rot="19495919" flipH="1">
                      <a:off x="644" y="2196"/>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78" name="Freeform 38"/>
                    <p:cNvSpPr>
                      <a:spLocks/>
                    </p:cNvSpPr>
                    <p:nvPr/>
                  </p:nvSpPr>
                  <p:spPr bwMode="hidden">
                    <a:xfrm rot="19495919" flipH="1">
                      <a:off x="-5" y="2983"/>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79" name="Group 39"/>
                  <p:cNvGrpSpPr>
                    <a:grpSpLocks/>
                  </p:cNvGrpSpPr>
                  <p:nvPr/>
                </p:nvGrpSpPr>
                <p:grpSpPr bwMode="auto">
                  <a:xfrm>
                    <a:off x="22" y="1981"/>
                    <a:ext cx="2477" cy="1064"/>
                    <a:chOff x="-52" y="2009"/>
                    <a:chExt cx="2477" cy="1064"/>
                  </a:xfrm>
                </p:grpSpPr>
                <p:sp>
                  <p:nvSpPr>
                    <p:cNvPr id="343080" name="Freeform 40"/>
                    <p:cNvSpPr>
                      <a:spLocks/>
                    </p:cNvSpPr>
                    <p:nvPr/>
                  </p:nvSpPr>
                  <p:spPr bwMode="hidden">
                    <a:xfrm rot="20017085" flipH="1">
                      <a:off x="689" y="2009"/>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81" name="Freeform 41"/>
                    <p:cNvSpPr>
                      <a:spLocks/>
                    </p:cNvSpPr>
                    <p:nvPr/>
                  </p:nvSpPr>
                  <p:spPr bwMode="hidden">
                    <a:xfrm rot="20017085" flipH="1">
                      <a:off x="-52" y="2597"/>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82" name="Group 42"/>
                  <p:cNvGrpSpPr>
                    <a:grpSpLocks/>
                  </p:cNvGrpSpPr>
                  <p:nvPr/>
                </p:nvGrpSpPr>
                <p:grpSpPr bwMode="auto">
                  <a:xfrm>
                    <a:off x="0" y="1785"/>
                    <a:ext cx="2472" cy="927"/>
                    <a:chOff x="-74" y="1813"/>
                    <a:chExt cx="2472" cy="927"/>
                  </a:xfrm>
                </p:grpSpPr>
                <p:sp>
                  <p:nvSpPr>
                    <p:cNvPr id="343083" name="Freeform 43"/>
                    <p:cNvSpPr>
                      <a:spLocks/>
                    </p:cNvSpPr>
                    <p:nvPr/>
                  </p:nvSpPr>
                  <p:spPr bwMode="hidden">
                    <a:xfrm rot="20519637" flipH="1">
                      <a:off x="721" y="1813"/>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84" name="Freeform 44"/>
                    <p:cNvSpPr>
                      <a:spLocks/>
                    </p:cNvSpPr>
                    <p:nvPr/>
                  </p:nvSpPr>
                  <p:spPr bwMode="hidden">
                    <a:xfrm rot="20519637" flipH="1">
                      <a:off x="-74" y="2214"/>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85" name="Group 45"/>
                  <p:cNvGrpSpPr>
                    <a:grpSpLocks/>
                  </p:cNvGrpSpPr>
                  <p:nvPr/>
                </p:nvGrpSpPr>
                <p:grpSpPr bwMode="auto">
                  <a:xfrm>
                    <a:off x="96" y="1563"/>
                    <a:ext cx="2342" cy="657"/>
                    <a:chOff x="22" y="1591"/>
                    <a:chExt cx="2342" cy="657"/>
                  </a:xfrm>
                </p:grpSpPr>
                <p:sp>
                  <p:nvSpPr>
                    <p:cNvPr id="343086" name="Freeform 46"/>
                    <p:cNvSpPr>
                      <a:spLocks/>
                    </p:cNvSpPr>
                    <p:nvPr/>
                  </p:nvSpPr>
                  <p:spPr bwMode="hidden">
                    <a:xfrm rot="21136207" flipH="1">
                      <a:off x="819" y="1591"/>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87" name="Freeform 47"/>
                    <p:cNvSpPr>
                      <a:spLocks/>
                    </p:cNvSpPr>
                    <p:nvPr/>
                  </p:nvSpPr>
                  <p:spPr bwMode="hidden">
                    <a:xfrm rot="21136207" flipH="1">
                      <a:off x="22" y="1759"/>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88" name="Group 48"/>
                  <p:cNvGrpSpPr>
                    <a:grpSpLocks/>
                  </p:cNvGrpSpPr>
                  <p:nvPr/>
                </p:nvGrpSpPr>
                <p:grpSpPr bwMode="auto">
                  <a:xfrm>
                    <a:off x="263" y="1418"/>
                    <a:ext cx="2150" cy="343"/>
                    <a:chOff x="189" y="1446"/>
                    <a:chExt cx="2150" cy="343"/>
                  </a:xfrm>
                </p:grpSpPr>
                <p:sp>
                  <p:nvSpPr>
                    <p:cNvPr id="343089" name="Freeform 49"/>
                    <p:cNvSpPr>
                      <a:spLocks/>
                    </p:cNvSpPr>
                    <p:nvPr/>
                  </p:nvSpPr>
                  <p:spPr bwMode="hidden">
                    <a:xfrm rot="84182" flipH="1">
                      <a:off x="935" y="1466"/>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90" name="Freeform 50"/>
                    <p:cNvSpPr>
                      <a:spLocks/>
                    </p:cNvSpPr>
                    <p:nvPr/>
                  </p:nvSpPr>
                  <p:spPr bwMode="hidden">
                    <a:xfrm rot="84182" flipH="1">
                      <a:off x="189" y="1446"/>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091" name="Group 51"/>
                  <p:cNvGrpSpPr>
                    <a:grpSpLocks/>
                  </p:cNvGrpSpPr>
                  <p:nvPr/>
                </p:nvGrpSpPr>
                <p:grpSpPr bwMode="auto">
                  <a:xfrm>
                    <a:off x="579" y="1066"/>
                    <a:ext cx="1879" cy="427"/>
                    <a:chOff x="505" y="1094"/>
                    <a:chExt cx="1879" cy="427"/>
                  </a:xfrm>
                </p:grpSpPr>
                <p:sp>
                  <p:nvSpPr>
                    <p:cNvPr id="343092" name="Freeform 52"/>
                    <p:cNvSpPr>
                      <a:spLocks/>
                    </p:cNvSpPr>
                    <p:nvPr/>
                  </p:nvSpPr>
                  <p:spPr bwMode="hidden">
                    <a:xfrm rot="802576" flipH="1">
                      <a:off x="1151" y="1306"/>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93" name="Freeform 53"/>
                    <p:cNvSpPr>
                      <a:spLocks/>
                    </p:cNvSpPr>
                    <p:nvPr/>
                  </p:nvSpPr>
                  <p:spPr bwMode="hidden">
                    <a:xfrm rot="802576" flipH="1">
                      <a:off x="505" y="1094"/>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094" name="Group 54"/>
                  <p:cNvGrpSpPr>
                    <a:grpSpLocks/>
                  </p:cNvGrpSpPr>
                  <p:nvPr/>
                </p:nvGrpSpPr>
                <p:grpSpPr bwMode="auto">
                  <a:xfrm>
                    <a:off x="690" y="871"/>
                    <a:ext cx="1850" cy="554"/>
                    <a:chOff x="616" y="899"/>
                    <a:chExt cx="1850" cy="554"/>
                  </a:xfrm>
                </p:grpSpPr>
                <p:sp>
                  <p:nvSpPr>
                    <p:cNvPr id="343095" name="Freeform 55"/>
                    <p:cNvSpPr>
                      <a:spLocks/>
                    </p:cNvSpPr>
                    <p:nvPr/>
                  </p:nvSpPr>
                  <p:spPr bwMode="hidden">
                    <a:xfrm rot="1277471" flipH="1">
                      <a:off x="1233" y="1238"/>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96" name="Freeform 56"/>
                    <p:cNvSpPr>
                      <a:spLocks/>
                    </p:cNvSpPr>
                    <p:nvPr/>
                  </p:nvSpPr>
                  <p:spPr bwMode="hidden">
                    <a:xfrm rot="1277471" flipH="1">
                      <a:off x="616" y="89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097" name="Group 57"/>
                  <p:cNvGrpSpPr>
                    <a:grpSpLocks/>
                  </p:cNvGrpSpPr>
                  <p:nvPr/>
                </p:nvGrpSpPr>
                <p:grpSpPr bwMode="auto">
                  <a:xfrm>
                    <a:off x="911" y="589"/>
                    <a:ext cx="1767" cy="743"/>
                    <a:chOff x="911" y="589"/>
                    <a:chExt cx="1767" cy="743"/>
                  </a:xfrm>
                </p:grpSpPr>
                <p:sp>
                  <p:nvSpPr>
                    <p:cNvPr id="343098" name="Freeform 58"/>
                    <p:cNvSpPr>
                      <a:spLocks/>
                    </p:cNvSpPr>
                    <p:nvPr/>
                  </p:nvSpPr>
                  <p:spPr bwMode="hidden">
                    <a:xfrm rot="2028410" flipH="1">
                      <a:off x="1445" y="111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099" name="Freeform 59"/>
                    <p:cNvSpPr>
                      <a:spLocks/>
                    </p:cNvSpPr>
                    <p:nvPr/>
                  </p:nvSpPr>
                  <p:spPr bwMode="hidden">
                    <a:xfrm rot="2028410" flipH="1">
                      <a:off x="911" y="58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100" name="Group 60"/>
                  <p:cNvGrpSpPr>
                    <a:grpSpLocks/>
                  </p:cNvGrpSpPr>
                  <p:nvPr/>
                </p:nvGrpSpPr>
                <p:grpSpPr bwMode="auto">
                  <a:xfrm>
                    <a:off x="1120" y="300"/>
                    <a:ext cx="1693" cy="892"/>
                    <a:chOff x="1120" y="300"/>
                    <a:chExt cx="1693" cy="892"/>
                  </a:xfrm>
                </p:grpSpPr>
                <p:sp>
                  <p:nvSpPr>
                    <p:cNvPr id="343101" name="Freeform 61"/>
                    <p:cNvSpPr>
                      <a:spLocks/>
                    </p:cNvSpPr>
                    <p:nvPr/>
                  </p:nvSpPr>
                  <p:spPr bwMode="hidden">
                    <a:xfrm rot="2664424" flipH="1">
                      <a:off x="1562" y="977"/>
                      <a:ext cx="125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02" name="Freeform 62"/>
                    <p:cNvSpPr>
                      <a:spLocks/>
                    </p:cNvSpPr>
                    <p:nvPr/>
                  </p:nvSpPr>
                  <p:spPr bwMode="hidden">
                    <a:xfrm rot="2664424" flipH="1">
                      <a:off x="1120" y="300"/>
                      <a:ext cx="67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103" name="Group 63"/>
                  <p:cNvGrpSpPr>
                    <a:grpSpLocks/>
                  </p:cNvGrpSpPr>
                  <p:nvPr/>
                </p:nvGrpSpPr>
                <p:grpSpPr bwMode="auto">
                  <a:xfrm>
                    <a:off x="1707" y="76"/>
                    <a:ext cx="778" cy="1512"/>
                    <a:chOff x="1633" y="104"/>
                    <a:chExt cx="778" cy="1512"/>
                  </a:xfrm>
                </p:grpSpPr>
                <p:sp>
                  <p:nvSpPr>
                    <p:cNvPr id="343104" name="Freeform 64"/>
                    <p:cNvSpPr>
                      <a:spLocks/>
                    </p:cNvSpPr>
                    <p:nvPr/>
                  </p:nvSpPr>
                  <p:spPr bwMode="hidden">
                    <a:xfrm rot="3473776" flipH="1">
                      <a:off x="1754" y="958"/>
                      <a:ext cx="1100"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05" name="Freeform 65"/>
                    <p:cNvSpPr>
                      <a:spLocks/>
                    </p:cNvSpPr>
                    <p:nvPr/>
                  </p:nvSpPr>
                  <p:spPr bwMode="hidden">
                    <a:xfrm rot="3473776" flipH="1">
                      <a:off x="1506" y="231"/>
                      <a:ext cx="591"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106" name="Group 66"/>
                  <p:cNvGrpSpPr>
                    <a:grpSpLocks/>
                  </p:cNvGrpSpPr>
                  <p:nvPr/>
                </p:nvGrpSpPr>
                <p:grpSpPr bwMode="auto">
                  <a:xfrm>
                    <a:off x="2009" y="0"/>
                    <a:ext cx="634" cy="1534"/>
                    <a:chOff x="1935" y="28"/>
                    <a:chExt cx="634" cy="1534"/>
                  </a:xfrm>
                </p:grpSpPr>
                <p:sp>
                  <p:nvSpPr>
                    <p:cNvPr id="343107" name="Freeform 67"/>
                    <p:cNvSpPr>
                      <a:spLocks/>
                    </p:cNvSpPr>
                    <p:nvPr/>
                  </p:nvSpPr>
                  <p:spPr bwMode="hidden">
                    <a:xfrm rot="4126480" flipH="1">
                      <a:off x="1931" y="924"/>
                      <a:ext cx="106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08" name="Freeform 68"/>
                    <p:cNvSpPr>
                      <a:spLocks/>
                    </p:cNvSpPr>
                    <p:nvPr/>
                  </p:nvSpPr>
                  <p:spPr bwMode="hidden">
                    <a:xfrm rot="4126480" flipH="1">
                      <a:off x="1819" y="144"/>
                      <a:ext cx="570"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3109" name="Group 69"/>
                  <p:cNvGrpSpPr>
                    <a:grpSpLocks/>
                  </p:cNvGrpSpPr>
                  <p:nvPr/>
                </p:nvGrpSpPr>
                <p:grpSpPr bwMode="auto">
                  <a:xfrm>
                    <a:off x="2896" y="644"/>
                    <a:ext cx="1845" cy="566"/>
                    <a:chOff x="2822" y="672"/>
                    <a:chExt cx="1845" cy="566"/>
                  </a:xfrm>
                </p:grpSpPr>
                <p:sp>
                  <p:nvSpPr>
                    <p:cNvPr id="343110" name="Freeform 70"/>
                    <p:cNvSpPr>
                      <a:spLocks/>
                    </p:cNvSpPr>
                    <p:nvPr/>
                  </p:nvSpPr>
                  <p:spPr bwMode="hidden">
                    <a:xfrm rot="-1325434">
                      <a:off x="2822" y="1023"/>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11" name="Freeform 71"/>
                    <p:cNvSpPr>
                      <a:spLocks/>
                    </p:cNvSpPr>
                    <p:nvPr/>
                  </p:nvSpPr>
                  <p:spPr bwMode="hidden">
                    <a:xfrm rot="-1325434">
                      <a:off x="4005" y="672"/>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112" name="Group 72"/>
                  <p:cNvGrpSpPr>
                    <a:grpSpLocks/>
                  </p:cNvGrpSpPr>
                  <p:nvPr/>
                </p:nvGrpSpPr>
                <p:grpSpPr bwMode="auto">
                  <a:xfrm>
                    <a:off x="2757" y="417"/>
                    <a:ext cx="1781" cy="717"/>
                    <a:chOff x="2683" y="445"/>
                    <a:chExt cx="1781" cy="717"/>
                  </a:xfrm>
                </p:grpSpPr>
                <p:sp>
                  <p:nvSpPr>
                    <p:cNvPr id="343113" name="Freeform 73"/>
                    <p:cNvSpPr>
                      <a:spLocks/>
                    </p:cNvSpPr>
                    <p:nvPr/>
                  </p:nvSpPr>
                  <p:spPr bwMode="hidden">
                    <a:xfrm rot="-1921064">
                      <a:off x="2683" y="94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14" name="Freeform 74"/>
                    <p:cNvSpPr>
                      <a:spLocks/>
                    </p:cNvSpPr>
                    <p:nvPr/>
                  </p:nvSpPr>
                  <p:spPr bwMode="hidden">
                    <a:xfrm rot="-1921064">
                      <a:off x="3802" y="445"/>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sp>
                <p:nvSpPr>
                  <p:cNvPr id="343115" name="Freeform 75"/>
                  <p:cNvSpPr>
                    <a:spLocks/>
                  </p:cNvSpPr>
                  <p:nvPr/>
                </p:nvSpPr>
                <p:spPr bwMode="hidden">
                  <a:xfrm rot="4578755" flipH="1">
                    <a:off x="2175" y="949"/>
                    <a:ext cx="1027" cy="14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a:noFill/>
                    <a:round/>
                    <a:headEnd/>
                    <a:tailEnd/>
                  </a:ln>
                  <a:effectLst/>
                </p:spPr>
                <p:txBody>
                  <a:bodyPr wrap="none" anchor="ctr"/>
                  <a:lstStyle/>
                  <a:p>
                    <a:endParaRPr lang="zh-TW" altLang="en-US"/>
                  </a:p>
                </p:txBody>
              </p:sp>
              <p:sp>
                <p:nvSpPr>
                  <p:cNvPr id="343116" name="Freeform 76"/>
                  <p:cNvSpPr>
                    <a:spLocks/>
                  </p:cNvSpPr>
                  <p:nvPr/>
                </p:nvSpPr>
                <p:spPr bwMode="hidden">
                  <a:xfrm rot="4578755" flipH="1">
                    <a:off x="2199" y="196"/>
                    <a:ext cx="552" cy="22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nvGrpSpPr>
                  <p:cNvPr id="343117" name="Group 77"/>
                  <p:cNvGrpSpPr>
                    <a:grpSpLocks/>
                  </p:cNvGrpSpPr>
                  <p:nvPr/>
                </p:nvGrpSpPr>
                <p:grpSpPr bwMode="auto">
                  <a:xfrm>
                    <a:off x="2874" y="13"/>
                    <a:ext cx="640" cy="1520"/>
                    <a:chOff x="2800" y="41"/>
                    <a:chExt cx="640" cy="1520"/>
                  </a:xfrm>
                </p:grpSpPr>
                <p:sp>
                  <p:nvSpPr>
                    <p:cNvPr id="343118" name="Freeform 78"/>
                    <p:cNvSpPr>
                      <a:spLocks/>
                    </p:cNvSpPr>
                    <p:nvPr/>
                  </p:nvSpPr>
                  <p:spPr bwMode="hidden">
                    <a:xfrm rot="-3857755">
                      <a:off x="2361" y="938"/>
                      <a:ext cx="1062" cy="1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19" name="Freeform 79"/>
                    <p:cNvSpPr>
                      <a:spLocks/>
                    </p:cNvSpPr>
                    <p:nvPr/>
                  </p:nvSpPr>
                  <p:spPr bwMode="hidden">
                    <a:xfrm rot="-3857755">
                      <a:off x="3011" y="181"/>
                      <a:ext cx="570" cy="2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120" name="Group 80"/>
                  <p:cNvGrpSpPr>
                    <a:grpSpLocks/>
                  </p:cNvGrpSpPr>
                  <p:nvPr/>
                </p:nvGrpSpPr>
                <p:grpSpPr bwMode="auto">
                  <a:xfrm>
                    <a:off x="3008" y="135"/>
                    <a:ext cx="1017" cy="1464"/>
                    <a:chOff x="2934" y="163"/>
                    <a:chExt cx="1017" cy="1464"/>
                  </a:xfrm>
                </p:grpSpPr>
                <p:sp>
                  <p:nvSpPr>
                    <p:cNvPr id="343121" name="Freeform 81"/>
                    <p:cNvSpPr>
                      <a:spLocks/>
                    </p:cNvSpPr>
                    <p:nvPr/>
                  </p:nvSpPr>
                  <p:spPr bwMode="hidden">
                    <a:xfrm rot="-2777260">
                      <a:off x="2491" y="915"/>
                      <a:ext cx="1155" cy="270"/>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22" name="Freeform 82"/>
                    <p:cNvSpPr>
                      <a:spLocks/>
                    </p:cNvSpPr>
                    <p:nvPr/>
                  </p:nvSpPr>
                  <p:spPr bwMode="hidden">
                    <a:xfrm rot="-2777260">
                      <a:off x="3430" y="261"/>
                      <a:ext cx="620" cy="42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123" name="Group 83"/>
                  <p:cNvGrpSpPr>
                    <a:grpSpLocks/>
                  </p:cNvGrpSpPr>
                  <p:nvPr/>
                </p:nvGrpSpPr>
                <p:grpSpPr bwMode="auto">
                  <a:xfrm>
                    <a:off x="2804" y="4"/>
                    <a:ext cx="243" cy="1448"/>
                    <a:chOff x="2730" y="32"/>
                    <a:chExt cx="243" cy="1448"/>
                  </a:xfrm>
                </p:grpSpPr>
                <p:sp>
                  <p:nvSpPr>
                    <p:cNvPr id="343124" name="Freeform 84"/>
                    <p:cNvSpPr>
                      <a:spLocks/>
                    </p:cNvSpPr>
                    <p:nvPr/>
                  </p:nvSpPr>
                  <p:spPr bwMode="hidden">
                    <a:xfrm rot="-4903748">
                      <a:off x="2296" y="960"/>
                      <a:ext cx="954" cy="8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25" name="Freeform 85"/>
                    <p:cNvSpPr>
                      <a:spLocks/>
                    </p:cNvSpPr>
                    <p:nvPr/>
                  </p:nvSpPr>
                  <p:spPr bwMode="hidden">
                    <a:xfrm rot="-4903748">
                      <a:off x="2650" y="220"/>
                      <a:ext cx="512" cy="13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3126" name="Group 86"/>
                  <p:cNvGrpSpPr>
                    <a:grpSpLocks/>
                  </p:cNvGrpSpPr>
                  <p:nvPr/>
                </p:nvGrpSpPr>
                <p:grpSpPr bwMode="auto">
                  <a:xfrm>
                    <a:off x="1017" y="1741"/>
                    <a:ext cx="1085" cy="2450"/>
                    <a:chOff x="943" y="1769"/>
                    <a:chExt cx="1085" cy="2450"/>
                  </a:xfrm>
                </p:grpSpPr>
                <p:sp>
                  <p:nvSpPr>
                    <p:cNvPr id="343127" name="Freeform 87"/>
                    <p:cNvSpPr>
                      <a:spLocks/>
                    </p:cNvSpPr>
                    <p:nvPr/>
                  </p:nvSpPr>
                  <p:spPr bwMode="hidden">
                    <a:xfrm rot="18335692" flipH="1">
                      <a:off x="1010" y="2475"/>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28" name="Freeform 88"/>
                    <p:cNvSpPr>
                      <a:spLocks/>
                    </p:cNvSpPr>
                    <p:nvPr/>
                  </p:nvSpPr>
                  <p:spPr bwMode="hidden">
                    <a:xfrm rot="18335692" flipH="1">
                      <a:off x="725" y="351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129" name="Group 89"/>
                  <p:cNvGrpSpPr>
                    <a:grpSpLocks/>
                  </p:cNvGrpSpPr>
                  <p:nvPr/>
                </p:nvGrpSpPr>
                <p:grpSpPr bwMode="auto">
                  <a:xfrm>
                    <a:off x="1529" y="1908"/>
                    <a:ext cx="766" cy="2373"/>
                    <a:chOff x="1455" y="1936"/>
                    <a:chExt cx="766" cy="2373"/>
                  </a:xfrm>
                </p:grpSpPr>
                <p:sp>
                  <p:nvSpPr>
                    <p:cNvPr id="343130" name="Freeform 90"/>
                    <p:cNvSpPr>
                      <a:spLocks/>
                    </p:cNvSpPr>
                    <p:nvPr/>
                  </p:nvSpPr>
                  <p:spPr bwMode="hidden">
                    <a:xfrm rot="17542885" flipH="1">
                      <a:off x="1267" y="2578"/>
                      <a:ext cx="159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31" name="Freeform 91"/>
                    <p:cNvSpPr>
                      <a:spLocks/>
                    </p:cNvSpPr>
                    <p:nvPr/>
                  </p:nvSpPr>
                  <p:spPr bwMode="hidden">
                    <a:xfrm rot="17542885" flipH="1">
                      <a:off x="1272" y="3636"/>
                      <a:ext cx="856"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132" name="Group 92"/>
                  <p:cNvGrpSpPr>
                    <a:grpSpLocks/>
                  </p:cNvGrpSpPr>
                  <p:nvPr/>
                </p:nvGrpSpPr>
                <p:grpSpPr bwMode="auto">
                  <a:xfrm rot="88588">
                    <a:off x="2061" y="1962"/>
                    <a:ext cx="459" cy="2329"/>
                    <a:chOff x="1956" y="1990"/>
                    <a:chExt cx="492" cy="2604"/>
                  </a:xfrm>
                </p:grpSpPr>
                <p:sp>
                  <p:nvSpPr>
                    <p:cNvPr id="343133" name="Freeform 93"/>
                    <p:cNvSpPr>
                      <a:spLocks/>
                    </p:cNvSpPr>
                    <p:nvPr/>
                  </p:nvSpPr>
                  <p:spPr bwMode="hidden">
                    <a:xfrm rot="16782062" flipH="1">
                      <a:off x="1442" y="2695"/>
                      <a:ext cx="1711" cy="301"/>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3134" name="Freeform 94"/>
                    <p:cNvSpPr>
                      <a:spLocks/>
                    </p:cNvSpPr>
                    <p:nvPr/>
                  </p:nvSpPr>
                  <p:spPr bwMode="hidden">
                    <a:xfrm rot="16782062" flipH="1">
                      <a:off x="1734" y="3898"/>
                      <a:ext cx="918" cy="47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135" name="Group 95"/>
                  <p:cNvGrpSpPr>
                    <a:grpSpLocks/>
                  </p:cNvGrpSpPr>
                  <p:nvPr/>
                </p:nvGrpSpPr>
                <p:grpSpPr bwMode="auto">
                  <a:xfrm>
                    <a:off x="3408" y="1689"/>
                    <a:ext cx="1125" cy="2426"/>
                    <a:chOff x="3334" y="1717"/>
                    <a:chExt cx="1125" cy="2426"/>
                  </a:xfrm>
                </p:grpSpPr>
                <p:sp>
                  <p:nvSpPr>
                    <p:cNvPr id="343136" name="Freeform 96"/>
                    <p:cNvSpPr>
                      <a:spLocks/>
                    </p:cNvSpPr>
                    <p:nvPr/>
                  </p:nvSpPr>
                  <p:spPr bwMode="hidden">
                    <a:xfrm rot="3144576">
                      <a:off x="2628" y="2423"/>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3137" name="Freeform 97"/>
                    <p:cNvSpPr>
                      <a:spLocks/>
                    </p:cNvSpPr>
                    <p:nvPr/>
                  </p:nvSpPr>
                  <p:spPr bwMode="hidden">
                    <a:xfrm rot="3144576">
                      <a:off x="3751" y="3436"/>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138" name="Group 98"/>
                  <p:cNvGrpSpPr>
                    <a:grpSpLocks/>
                  </p:cNvGrpSpPr>
                  <p:nvPr/>
                </p:nvGrpSpPr>
                <p:grpSpPr bwMode="auto">
                  <a:xfrm>
                    <a:off x="3255" y="1838"/>
                    <a:ext cx="883" cy="2426"/>
                    <a:chOff x="3181" y="1866"/>
                    <a:chExt cx="883" cy="2426"/>
                  </a:xfrm>
                </p:grpSpPr>
                <p:sp>
                  <p:nvSpPr>
                    <p:cNvPr id="343139" name="Freeform 99"/>
                    <p:cNvSpPr>
                      <a:spLocks/>
                    </p:cNvSpPr>
                    <p:nvPr/>
                  </p:nvSpPr>
                  <p:spPr bwMode="hidden">
                    <a:xfrm rot="3745735">
                      <a:off x="2506" y="2541"/>
                      <a:ext cx="1650" cy="29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3140" name="Freeform 100"/>
                    <p:cNvSpPr>
                      <a:spLocks/>
                    </p:cNvSpPr>
                    <p:nvPr/>
                  </p:nvSpPr>
                  <p:spPr bwMode="hidden">
                    <a:xfrm rot="3745735">
                      <a:off x="3387" y="3615"/>
                      <a:ext cx="885" cy="46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3141" name="Group 101"/>
                  <p:cNvGrpSpPr>
                    <a:grpSpLocks/>
                  </p:cNvGrpSpPr>
                  <p:nvPr/>
                </p:nvGrpSpPr>
                <p:grpSpPr bwMode="auto">
                  <a:xfrm>
                    <a:off x="3080" y="1955"/>
                    <a:ext cx="619" cy="2386"/>
                    <a:chOff x="3006" y="1983"/>
                    <a:chExt cx="619" cy="2386"/>
                  </a:xfrm>
                </p:grpSpPr>
                <p:sp>
                  <p:nvSpPr>
                    <p:cNvPr id="343142" name="Freeform 102"/>
                    <p:cNvSpPr>
                      <a:spLocks/>
                    </p:cNvSpPr>
                    <p:nvPr/>
                  </p:nvSpPr>
                  <p:spPr bwMode="hidden">
                    <a:xfrm rot="4286818">
                      <a:off x="2328" y="2661"/>
                      <a:ext cx="160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3143" name="Freeform 103"/>
                    <p:cNvSpPr>
                      <a:spLocks/>
                    </p:cNvSpPr>
                    <p:nvPr/>
                  </p:nvSpPr>
                  <p:spPr bwMode="hidden">
                    <a:xfrm rot="4286818">
                      <a:off x="3002" y="3747"/>
                      <a:ext cx="859"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43144" name="Group 104"/>
                  <p:cNvGrpSpPr>
                    <a:grpSpLocks/>
                  </p:cNvGrpSpPr>
                  <p:nvPr/>
                </p:nvGrpSpPr>
                <p:grpSpPr bwMode="auto">
                  <a:xfrm>
                    <a:off x="2893" y="2073"/>
                    <a:ext cx="405" cy="2219"/>
                    <a:chOff x="2819" y="2101"/>
                    <a:chExt cx="405" cy="2219"/>
                  </a:xfrm>
                </p:grpSpPr>
                <p:sp>
                  <p:nvSpPr>
                    <p:cNvPr id="343145" name="Freeform 105"/>
                    <p:cNvSpPr>
                      <a:spLocks/>
                    </p:cNvSpPr>
                    <p:nvPr/>
                  </p:nvSpPr>
                  <p:spPr bwMode="hidden">
                    <a:xfrm rot="4898956">
                      <a:off x="2206" y="2714"/>
                      <a:ext cx="147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3146" name="Freeform 106"/>
                    <p:cNvSpPr>
                      <a:spLocks/>
                    </p:cNvSpPr>
                    <p:nvPr/>
                  </p:nvSpPr>
                  <p:spPr bwMode="hidden">
                    <a:xfrm rot="4898956">
                      <a:off x="2636" y="3732"/>
                      <a:ext cx="790"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43147" name="Group 107"/>
                  <p:cNvGrpSpPr>
                    <a:grpSpLocks/>
                  </p:cNvGrpSpPr>
                  <p:nvPr/>
                </p:nvGrpSpPr>
                <p:grpSpPr bwMode="auto">
                  <a:xfrm>
                    <a:off x="2372" y="2107"/>
                    <a:ext cx="426" cy="2185"/>
                    <a:chOff x="2287" y="2135"/>
                    <a:chExt cx="426" cy="2185"/>
                  </a:xfrm>
                </p:grpSpPr>
                <p:sp>
                  <p:nvSpPr>
                    <p:cNvPr id="343148" name="Freeform 108"/>
                    <p:cNvSpPr>
                      <a:spLocks/>
                    </p:cNvSpPr>
                    <p:nvPr/>
                  </p:nvSpPr>
                  <p:spPr bwMode="hidden">
                    <a:xfrm rot="5755659">
                      <a:off x="1900" y="2760"/>
                      <a:ext cx="1437" cy="188"/>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w="9525">
                      <a:noFill/>
                      <a:round/>
                      <a:headEnd/>
                      <a:tailEnd/>
                    </a:ln>
                    <a:effectLst/>
                  </p:spPr>
                  <p:txBody>
                    <a:bodyPr wrap="none" anchor="ctr"/>
                    <a:lstStyle/>
                    <a:p>
                      <a:endParaRPr lang="zh-TW" altLang="en-US"/>
                    </a:p>
                  </p:txBody>
                </p:sp>
                <p:sp>
                  <p:nvSpPr>
                    <p:cNvPr id="343149" name="Freeform 109"/>
                    <p:cNvSpPr>
                      <a:spLocks/>
                    </p:cNvSpPr>
                    <p:nvPr/>
                  </p:nvSpPr>
                  <p:spPr bwMode="hidden">
                    <a:xfrm rot="5755659">
                      <a:off x="2049" y="3787"/>
                      <a:ext cx="771" cy="29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grpSp>
          <p:grpSp>
            <p:nvGrpSpPr>
              <p:cNvPr id="343150" name="Group 110"/>
              <p:cNvGrpSpPr>
                <a:grpSpLocks/>
              </p:cNvGrpSpPr>
              <p:nvPr/>
            </p:nvGrpSpPr>
            <p:grpSpPr bwMode="auto">
              <a:xfrm>
                <a:off x="74" y="313"/>
                <a:ext cx="5459" cy="3667"/>
                <a:chOff x="74" y="313"/>
                <a:chExt cx="5459" cy="3667"/>
              </a:xfrm>
            </p:grpSpPr>
            <p:grpSp>
              <p:nvGrpSpPr>
                <p:cNvPr id="343151" name="Group 111"/>
                <p:cNvGrpSpPr>
                  <a:grpSpLocks/>
                </p:cNvGrpSpPr>
                <p:nvPr/>
              </p:nvGrpSpPr>
              <p:grpSpPr bwMode="auto">
                <a:xfrm>
                  <a:off x="74" y="313"/>
                  <a:ext cx="5459" cy="3667"/>
                  <a:chOff x="74" y="313"/>
                  <a:chExt cx="5459" cy="3667"/>
                </a:xfrm>
              </p:grpSpPr>
              <p:sp>
                <p:nvSpPr>
                  <p:cNvPr id="343152" name="Arc 112"/>
                  <p:cNvSpPr>
                    <a:spLocks/>
                  </p:cNvSpPr>
                  <p:nvPr/>
                </p:nvSpPr>
                <p:spPr bwMode="hidden">
                  <a:xfrm flipV="1">
                    <a:off x="2966" y="456"/>
                    <a:ext cx="2567" cy="2046"/>
                  </a:xfrm>
                  <a:custGeom>
                    <a:avLst/>
                    <a:gdLst>
                      <a:gd name="G0" fmla="+- 17826 0 0"/>
                      <a:gd name="G1" fmla="+- 0 0 0"/>
                      <a:gd name="G2" fmla="+- 21600 0 0"/>
                      <a:gd name="T0" fmla="*/ 36729 w 36729"/>
                      <a:gd name="T1" fmla="*/ 10451 h 21600"/>
                      <a:gd name="T2" fmla="*/ 0 w 36729"/>
                      <a:gd name="T3" fmla="*/ 12197 h 21600"/>
                      <a:gd name="T4" fmla="*/ 17826 w 36729"/>
                      <a:gd name="T5" fmla="*/ 0 h 21600"/>
                    </a:gdLst>
                    <a:ahLst/>
                    <a:cxnLst>
                      <a:cxn ang="0">
                        <a:pos x="T0" y="T1"/>
                      </a:cxn>
                      <a:cxn ang="0">
                        <a:pos x="T2" y="T3"/>
                      </a:cxn>
                      <a:cxn ang="0">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close/>
                      </a:path>
                    </a:pathLst>
                  </a:custGeom>
                  <a:noFill/>
                  <a:ln w="9525">
                    <a:solidFill>
                      <a:schemeClr val="accent1"/>
                    </a:solidFill>
                    <a:round/>
                    <a:headEnd/>
                    <a:tailEnd/>
                  </a:ln>
                  <a:effectLst/>
                </p:spPr>
                <p:txBody>
                  <a:bodyPr wrap="none" anchor="ctr"/>
                  <a:lstStyle/>
                  <a:p>
                    <a:endParaRPr lang="zh-TW" altLang="en-US"/>
                  </a:p>
                </p:txBody>
              </p:sp>
              <p:sp>
                <p:nvSpPr>
                  <p:cNvPr id="343153" name="Arc 113"/>
                  <p:cNvSpPr>
                    <a:spLocks/>
                  </p:cNvSpPr>
                  <p:nvPr/>
                </p:nvSpPr>
                <p:spPr bwMode="hidden">
                  <a:xfrm flipH="1">
                    <a:off x="388" y="1601"/>
                    <a:ext cx="2016" cy="2379"/>
                  </a:xfrm>
                  <a:custGeom>
                    <a:avLst/>
                    <a:gdLst>
                      <a:gd name="G0" fmla="+- 8873 0 0"/>
                      <a:gd name="G1" fmla="+- 21600 0 0"/>
                      <a:gd name="G2" fmla="+- 21600 0 0"/>
                      <a:gd name="T0" fmla="*/ 0 w 30473"/>
                      <a:gd name="T1" fmla="*/ 1907 h 22305"/>
                      <a:gd name="T2" fmla="*/ 30462 w 30473"/>
                      <a:gd name="T3" fmla="*/ 22305 h 22305"/>
                      <a:gd name="T4" fmla="*/ 8873 w 30473"/>
                      <a:gd name="T5" fmla="*/ 21600 h 22305"/>
                    </a:gdLst>
                    <a:ahLst/>
                    <a:cxnLst>
                      <a:cxn ang="0">
                        <a:pos x="T0" y="T1"/>
                      </a:cxn>
                      <a:cxn ang="0">
                        <a:pos x="T2" y="T3"/>
                      </a:cxn>
                      <a:cxn ang="0">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close/>
                      </a:path>
                    </a:pathLst>
                  </a:custGeom>
                  <a:noFill/>
                  <a:ln w="9525">
                    <a:solidFill>
                      <a:schemeClr val="folHlink"/>
                    </a:solidFill>
                    <a:round/>
                    <a:headEnd/>
                    <a:tailEnd/>
                  </a:ln>
                  <a:effectLst/>
                </p:spPr>
                <p:txBody>
                  <a:bodyPr wrap="none" anchor="ctr"/>
                  <a:lstStyle/>
                  <a:p>
                    <a:endParaRPr lang="zh-TW" altLang="en-US"/>
                  </a:p>
                </p:txBody>
              </p:sp>
              <p:sp>
                <p:nvSpPr>
                  <p:cNvPr id="343154" name="Arc 114"/>
                  <p:cNvSpPr>
                    <a:spLocks/>
                  </p:cNvSpPr>
                  <p:nvPr/>
                </p:nvSpPr>
                <p:spPr bwMode="hidden">
                  <a:xfrm>
                    <a:off x="3029" y="1181"/>
                    <a:ext cx="1426"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43155" name="Arc 115"/>
                  <p:cNvSpPr>
                    <a:spLocks/>
                  </p:cNvSpPr>
                  <p:nvPr/>
                </p:nvSpPr>
                <p:spPr bwMode="hidden">
                  <a:xfrm flipH="1">
                    <a:off x="74" y="813"/>
                    <a:ext cx="2540" cy="2379"/>
                  </a:xfrm>
                  <a:custGeom>
                    <a:avLst/>
                    <a:gdLst>
                      <a:gd name="G0" fmla="+- 15230 0 0"/>
                      <a:gd name="G1" fmla="+- 21600 0 0"/>
                      <a:gd name="G2" fmla="+- 21600 0 0"/>
                      <a:gd name="T0" fmla="*/ 0 w 36830"/>
                      <a:gd name="T1" fmla="*/ 6283 h 22305"/>
                      <a:gd name="T2" fmla="*/ 36819 w 36830"/>
                      <a:gd name="T3" fmla="*/ 22305 h 22305"/>
                      <a:gd name="T4" fmla="*/ 15230 w 36830"/>
                      <a:gd name="T5" fmla="*/ 21600 h 22305"/>
                    </a:gdLst>
                    <a:ahLst/>
                    <a:cxnLst>
                      <a:cxn ang="0">
                        <a:pos x="T0" y="T1"/>
                      </a:cxn>
                      <a:cxn ang="0">
                        <a:pos x="T2" y="T3"/>
                      </a:cxn>
                      <a:cxn ang="0">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close/>
                      </a:path>
                    </a:pathLst>
                  </a:custGeom>
                  <a:noFill/>
                  <a:ln w="9525">
                    <a:solidFill>
                      <a:schemeClr val="folHlink"/>
                    </a:solidFill>
                    <a:round/>
                    <a:headEnd/>
                    <a:tailEnd/>
                  </a:ln>
                  <a:effectLst/>
                </p:spPr>
                <p:txBody>
                  <a:bodyPr wrap="none" anchor="ctr"/>
                  <a:lstStyle/>
                  <a:p>
                    <a:endParaRPr lang="zh-TW" altLang="en-US"/>
                  </a:p>
                </p:txBody>
              </p:sp>
              <p:sp>
                <p:nvSpPr>
                  <p:cNvPr id="343156" name="Arc 116"/>
                  <p:cNvSpPr>
                    <a:spLocks/>
                  </p:cNvSpPr>
                  <p:nvPr/>
                </p:nvSpPr>
                <p:spPr bwMode="hidden">
                  <a:xfrm flipH="1">
                    <a:off x="790" y="313"/>
                    <a:ext cx="1850" cy="2304"/>
                  </a:xfrm>
                  <a:custGeom>
                    <a:avLst/>
                    <a:gdLst>
                      <a:gd name="G0" fmla="+- 18231 0 0"/>
                      <a:gd name="G1" fmla="+- 21600 0 0"/>
                      <a:gd name="G2" fmla="+- 21600 0 0"/>
                      <a:gd name="T0" fmla="*/ 0 w 31881"/>
                      <a:gd name="T1" fmla="*/ 10016 h 21600"/>
                      <a:gd name="T2" fmla="*/ 31881 w 31881"/>
                      <a:gd name="T3" fmla="*/ 4860 h 21600"/>
                      <a:gd name="T4" fmla="*/ 18231 w 31881"/>
                      <a:gd name="T5" fmla="*/ 21600 h 21600"/>
                    </a:gdLst>
                    <a:ahLst/>
                    <a:cxnLst>
                      <a:cxn ang="0">
                        <a:pos x="T0" y="T1"/>
                      </a:cxn>
                      <a:cxn ang="0">
                        <a:pos x="T2" y="T3"/>
                      </a:cxn>
                      <a:cxn ang="0">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close/>
                      </a:path>
                    </a:pathLst>
                  </a:custGeom>
                  <a:noFill/>
                  <a:ln w="9525">
                    <a:solidFill>
                      <a:schemeClr val="accent1"/>
                    </a:solidFill>
                    <a:round/>
                    <a:headEnd/>
                    <a:tailEnd/>
                  </a:ln>
                  <a:effectLst/>
                </p:spPr>
                <p:txBody>
                  <a:bodyPr wrap="none" anchor="ctr"/>
                  <a:lstStyle/>
                  <a:p>
                    <a:endParaRPr lang="zh-TW" altLang="en-US"/>
                  </a:p>
                </p:txBody>
              </p:sp>
              <p:sp>
                <p:nvSpPr>
                  <p:cNvPr id="343157" name="Arc 117"/>
                  <p:cNvSpPr>
                    <a:spLocks/>
                  </p:cNvSpPr>
                  <p:nvPr/>
                </p:nvSpPr>
                <p:spPr bwMode="hidden">
                  <a:xfrm>
                    <a:off x="2763" y="1281"/>
                    <a:ext cx="764" cy="2304"/>
                  </a:xfrm>
                  <a:custGeom>
                    <a:avLst/>
                    <a:gdLst>
                      <a:gd name="G0" fmla="+- 13212 0 0"/>
                      <a:gd name="G1" fmla="+- 21600 0 0"/>
                      <a:gd name="G2" fmla="+- 21600 0 0"/>
                      <a:gd name="T0" fmla="*/ 0 w 31146"/>
                      <a:gd name="T1" fmla="*/ 4512 h 21600"/>
                      <a:gd name="T2" fmla="*/ 31146 w 31146"/>
                      <a:gd name="T3" fmla="*/ 9561 h 21600"/>
                      <a:gd name="T4" fmla="*/ 13212 w 31146"/>
                      <a:gd name="T5" fmla="*/ 21600 h 21600"/>
                    </a:gdLst>
                    <a:ahLst/>
                    <a:cxnLst>
                      <a:cxn ang="0">
                        <a:pos x="T0" y="T1"/>
                      </a:cxn>
                      <a:cxn ang="0">
                        <a:pos x="T2" y="T3"/>
                      </a:cxn>
                      <a:cxn ang="0">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close/>
                      </a:path>
                    </a:pathLst>
                  </a:custGeom>
                  <a:noFill/>
                  <a:ln w="9525">
                    <a:solidFill>
                      <a:schemeClr val="accent2"/>
                    </a:solidFill>
                    <a:round/>
                    <a:headEnd/>
                    <a:tailEnd/>
                  </a:ln>
                  <a:effectLst/>
                </p:spPr>
                <p:txBody>
                  <a:bodyPr wrap="none" anchor="ctr"/>
                  <a:lstStyle/>
                  <a:p>
                    <a:endParaRPr lang="zh-TW" altLang="en-US"/>
                  </a:p>
                </p:txBody>
              </p:sp>
              <p:sp>
                <p:nvSpPr>
                  <p:cNvPr id="343158" name="Freeform 118"/>
                  <p:cNvSpPr>
                    <a:spLocks/>
                  </p:cNvSpPr>
                  <p:nvPr/>
                </p:nvSpPr>
                <p:spPr bwMode="hidden">
                  <a:xfrm flipH="1">
                    <a:off x="1800" y="438"/>
                    <a:ext cx="418"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grpSp>
            <p:sp>
              <p:nvSpPr>
                <p:cNvPr id="343159" name="Freeform 119"/>
                <p:cNvSpPr>
                  <a:spLocks/>
                </p:cNvSpPr>
                <p:nvPr/>
              </p:nvSpPr>
              <p:spPr bwMode="hidden">
                <a:xfrm rot="20253369">
                  <a:off x="3280" y="1529"/>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grpSp>
          <p:nvGrpSpPr>
            <p:cNvPr id="343160" name="Group 120"/>
            <p:cNvGrpSpPr>
              <a:grpSpLocks/>
            </p:cNvGrpSpPr>
            <p:nvPr/>
          </p:nvGrpSpPr>
          <p:grpSpPr bwMode="auto">
            <a:xfrm>
              <a:off x="1476" y="449"/>
              <a:ext cx="4038" cy="2966"/>
              <a:chOff x="210" y="337"/>
              <a:chExt cx="5198" cy="3818"/>
            </a:xfrm>
          </p:grpSpPr>
          <p:sp>
            <p:nvSpPr>
              <p:cNvPr id="343161" name="Freeform 121"/>
              <p:cNvSpPr>
                <a:spLocks/>
              </p:cNvSpPr>
              <p:nvPr/>
            </p:nvSpPr>
            <p:spPr bwMode="hidden">
              <a:xfrm flipH="1">
                <a:off x="1934" y="2382"/>
                <a:ext cx="485" cy="147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3162" name="Arc 122"/>
              <p:cNvSpPr>
                <a:spLocks/>
              </p:cNvSpPr>
              <p:nvPr/>
            </p:nvSpPr>
            <p:spPr bwMode="hidden">
              <a:xfrm flipH="1">
                <a:off x="1054" y="1851"/>
                <a:ext cx="2122" cy="2304"/>
              </a:xfrm>
              <a:custGeom>
                <a:avLst/>
                <a:gdLst>
                  <a:gd name="G0" fmla="+- 0 0 0"/>
                  <a:gd name="G1" fmla="+- 20897 0 0"/>
                  <a:gd name="G2" fmla="+- 21600 0 0"/>
                  <a:gd name="T0" fmla="*/ 5467 w 21600"/>
                  <a:gd name="T1" fmla="*/ 0 h 21602"/>
                  <a:gd name="T2" fmla="*/ 21589 w 21600"/>
                  <a:gd name="T3" fmla="*/ 21602 h 21602"/>
                  <a:gd name="T4" fmla="*/ 0 w 21600"/>
                  <a:gd name="T5" fmla="*/ 20897 h 21602"/>
                </a:gdLst>
                <a:ahLst/>
                <a:cxnLst>
                  <a:cxn ang="0">
                    <a:pos x="T0" y="T1"/>
                  </a:cxn>
                  <a:cxn ang="0">
                    <a:pos x="T2" y="T3"/>
                  </a:cxn>
                  <a:cxn ang="0">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close/>
                  </a:path>
                </a:pathLst>
              </a:custGeom>
              <a:noFill/>
              <a:ln w="9525">
                <a:solidFill>
                  <a:schemeClr val="folHlink"/>
                </a:solidFill>
                <a:round/>
                <a:headEnd/>
                <a:tailEnd/>
              </a:ln>
              <a:effectLst/>
            </p:spPr>
            <p:txBody>
              <a:bodyPr wrap="none" anchor="ctr"/>
              <a:lstStyle/>
              <a:p>
                <a:endParaRPr lang="zh-TW" altLang="en-US"/>
              </a:p>
            </p:txBody>
          </p:sp>
          <p:sp>
            <p:nvSpPr>
              <p:cNvPr id="343163" name="Arc 123"/>
              <p:cNvSpPr>
                <a:spLocks/>
              </p:cNvSpPr>
              <p:nvPr/>
            </p:nvSpPr>
            <p:spPr bwMode="hidden">
              <a:xfrm flipH="1">
                <a:off x="1266" y="1480"/>
                <a:ext cx="1244" cy="2379"/>
              </a:xfrm>
              <a:custGeom>
                <a:avLst/>
                <a:gdLst>
                  <a:gd name="G0" fmla="+- 7340 0 0"/>
                  <a:gd name="G1" fmla="+- 21600 0 0"/>
                  <a:gd name="G2" fmla="+- 21600 0 0"/>
                  <a:gd name="T0" fmla="*/ 0 w 28940"/>
                  <a:gd name="T1" fmla="*/ 1285 h 22305"/>
                  <a:gd name="T2" fmla="*/ 28929 w 28940"/>
                  <a:gd name="T3" fmla="*/ 22305 h 22305"/>
                  <a:gd name="T4" fmla="*/ 7340 w 28940"/>
                  <a:gd name="T5" fmla="*/ 21600 h 22305"/>
                </a:gdLst>
                <a:ahLst/>
                <a:cxnLst>
                  <a:cxn ang="0">
                    <a:pos x="T0" y="T1"/>
                  </a:cxn>
                  <a:cxn ang="0">
                    <a:pos x="T2" y="T3"/>
                  </a:cxn>
                  <a:cxn ang="0">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close/>
                  </a:path>
                </a:pathLst>
              </a:custGeom>
              <a:noFill/>
              <a:ln w="9525">
                <a:solidFill>
                  <a:schemeClr val="accent1"/>
                </a:solidFill>
                <a:round/>
                <a:headEnd/>
                <a:tailEnd/>
              </a:ln>
              <a:effectLst/>
            </p:spPr>
            <p:txBody>
              <a:bodyPr wrap="none" anchor="ctr"/>
              <a:lstStyle/>
              <a:p>
                <a:endParaRPr lang="zh-TW" altLang="en-US"/>
              </a:p>
            </p:txBody>
          </p:sp>
          <p:sp>
            <p:nvSpPr>
              <p:cNvPr id="343164" name="Arc 124"/>
              <p:cNvSpPr>
                <a:spLocks/>
              </p:cNvSpPr>
              <p:nvPr/>
            </p:nvSpPr>
            <p:spPr bwMode="hidden">
              <a:xfrm flipH="1">
                <a:off x="210" y="1168"/>
                <a:ext cx="2376" cy="2379"/>
              </a:xfrm>
              <a:custGeom>
                <a:avLst/>
                <a:gdLst>
                  <a:gd name="G0" fmla="+- 12855 0 0"/>
                  <a:gd name="G1" fmla="+- 21600 0 0"/>
                  <a:gd name="G2" fmla="+- 21600 0 0"/>
                  <a:gd name="T0" fmla="*/ 0 w 34455"/>
                  <a:gd name="T1" fmla="*/ 4241 h 22305"/>
                  <a:gd name="T2" fmla="*/ 34444 w 34455"/>
                  <a:gd name="T3" fmla="*/ 22305 h 22305"/>
                  <a:gd name="T4" fmla="*/ 12855 w 34455"/>
                  <a:gd name="T5" fmla="*/ 21600 h 22305"/>
                </a:gdLst>
                <a:ahLst/>
                <a:cxnLst>
                  <a:cxn ang="0">
                    <a:pos x="T0" y="T1"/>
                  </a:cxn>
                  <a:cxn ang="0">
                    <a:pos x="T2" y="T3"/>
                  </a:cxn>
                  <a:cxn ang="0">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close/>
                  </a:path>
                </a:pathLst>
              </a:custGeom>
              <a:noFill/>
              <a:ln w="9525">
                <a:solidFill>
                  <a:schemeClr val="folHlink"/>
                </a:solidFill>
                <a:round/>
                <a:headEnd/>
                <a:tailEnd/>
              </a:ln>
              <a:effectLst/>
            </p:spPr>
            <p:txBody>
              <a:bodyPr wrap="none" anchor="ctr"/>
              <a:lstStyle/>
              <a:p>
                <a:endParaRPr lang="zh-TW" altLang="en-US"/>
              </a:p>
            </p:txBody>
          </p:sp>
          <p:sp>
            <p:nvSpPr>
              <p:cNvPr id="343165" name="Arc 125"/>
              <p:cNvSpPr>
                <a:spLocks/>
              </p:cNvSpPr>
              <p:nvPr/>
            </p:nvSpPr>
            <p:spPr bwMode="hidden">
              <a:xfrm>
                <a:off x="2840" y="1503"/>
                <a:ext cx="381"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43166" name="Arc 126"/>
              <p:cNvSpPr>
                <a:spLocks/>
              </p:cNvSpPr>
              <p:nvPr/>
            </p:nvSpPr>
            <p:spPr bwMode="hidden">
              <a:xfrm>
                <a:off x="2940" y="1492"/>
                <a:ext cx="1004" cy="2379"/>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folHlink"/>
                </a:solidFill>
                <a:round/>
                <a:headEnd/>
                <a:tailEnd/>
              </a:ln>
              <a:effectLst/>
            </p:spPr>
            <p:txBody>
              <a:bodyPr wrap="none" anchor="ctr"/>
              <a:lstStyle/>
              <a:p>
                <a:endParaRPr lang="zh-TW" altLang="en-US"/>
              </a:p>
            </p:txBody>
          </p:sp>
          <p:sp>
            <p:nvSpPr>
              <p:cNvPr id="343167" name="Freeform 127"/>
              <p:cNvSpPr>
                <a:spLocks/>
              </p:cNvSpPr>
              <p:nvPr/>
            </p:nvSpPr>
            <p:spPr bwMode="hidden">
              <a:xfrm>
                <a:off x="3301" y="2635"/>
                <a:ext cx="485" cy="147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3168" name="Freeform 128"/>
              <p:cNvSpPr>
                <a:spLocks/>
              </p:cNvSpPr>
              <p:nvPr/>
            </p:nvSpPr>
            <p:spPr bwMode="hidden">
              <a:xfrm rot="19660755" flipV="1">
                <a:off x="2546" y="2150"/>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43169" name="Freeform 129"/>
              <p:cNvSpPr>
                <a:spLocks/>
              </p:cNvSpPr>
              <p:nvPr/>
            </p:nvSpPr>
            <p:spPr bwMode="hidden">
              <a:xfrm flipH="1">
                <a:off x="489" y="2504"/>
                <a:ext cx="1085"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3170" name="Freeform 130"/>
              <p:cNvSpPr>
                <a:spLocks/>
              </p:cNvSpPr>
              <p:nvPr/>
            </p:nvSpPr>
            <p:spPr bwMode="hidden">
              <a:xfrm flipH="1">
                <a:off x="1000" y="893"/>
                <a:ext cx="696" cy="152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3171" name="Freeform 131"/>
              <p:cNvSpPr>
                <a:spLocks/>
              </p:cNvSpPr>
              <p:nvPr/>
            </p:nvSpPr>
            <p:spPr bwMode="hidden">
              <a:xfrm>
                <a:off x="4401" y="2280"/>
                <a:ext cx="1007" cy="1601"/>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3172" name="Freeform 132"/>
              <p:cNvSpPr>
                <a:spLocks/>
              </p:cNvSpPr>
              <p:nvPr/>
            </p:nvSpPr>
            <p:spPr bwMode="hidden">
              <a:xfrm>
                <a:off x="3878" y="1470"/>
                <a:ext cx="1518" cy="106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3173" name="Freeform 133"/>
              <p:cNvSpPr>
                <a:spLocks/>
              </p:cNvSpPr>
              <p:nvPr/>
            </p:nvSpPr>
            <p:spPr bwMode="hidden">
              <a:xfrm>
                <a:off x="3934" y="337"/>
                <a:ext cx="663" cy="1434"/>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3174" name="Freeform 134"/>
              <p:cNvSpPr>
                <a:spLocks/>
              </p:cNvSpPr>
              <p:nvPr/>
            </p:nvSpPr>
            <p:spPr bwMode="hidden">
              <a:xfrm rot="1346631" flipH="1">
                <a:off x="1702" y="1506"/>
                <a:ext cx="442" cy="83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sp>
        <p:nvSpPr>
          <p:cNvPr id="343175" name="Rectangle 135"/>
          <p:cNvSpPr>
            <a:spLocks noGrp="1" noChangeArrowheads="1"/>
          </p:cNvSpPr>
          <p:nvPr>
            <p:ph type="ctrTitle" sz="quarter"/>
          </p:nvPr>
        </p:nvSpPr>
        <p:spPr>
          <a:xfrm>
            <a:off x="685800" y="1827213"/>
            <a:ext cx="7772400" cy="1627187"/>
          </a:xfrm>
        </p:spPr>
        <p:txBody>
          <a:bodyPr/>
          <a:lstStyle>
            <a:lvl1pPr>
              <a:defRPr/>
            </a:lvl1pPr>
          </a:lstStyle>
          <a:p>
            <a:r>
              <a:rPr lang="zh-TW" altLang="en-US"/>
              <a:t>按一下以編輯母片標題樣式</a:t>
            </a:r>
          </a:p>
        </p:txBody>
      </p:sp>
      <p:sp>
        <p:nvSpPr>
          <p:cNvPr id="343176" name="Rectangle 136"/>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zh-TW" altLang="en-US"/>
              <a:t>按一下以編輯母片副標題樣式</a:t>
            </a:r>
          </a:p>
        </p:txBody>
      </p:sp>
      <p:sp>
        <p:nvSpPr>
          <p:cNvPr id="343177" name="Rectangle 137"/>
          <p:cNvSpPr>
            <a:spLocks noGrp="1" noChangeArrowheads="1"/>
          </p:cNvSpPr>
          <p:nvPr>
            <p:ph type="dt" sz="quarter" idx="2"/>
          </p:nvPr>
        </p:nvSpPr>
        <p:spPr/>
        <p:txBody>
          <a:bodyPr/>
          <a:lstStyle>
            <a:lvl1pPr>
              <a:defRPr/>
            </a:lvl1pPr>
          </a:lstStyle>
          <a:p>
            <a:endParaRPr lang="en-US" altLang="zh-TW"/>
          </a:p>
        </p:txBody>
      </p:sp>
      <p:sp>
        <p:nvSpPr>
          <p:cNvPr id="343178" name="Rectangle 138"/>
          <p:cNvSpPr>
            <a:spLocks noGrp="1" noChangeArrowheads="1"/>
          </p:cNvSpPr>
          <p:nvPr>
            <p:ph type="ftr" sz="quarter" idx="3"/>
          </p:nvPr>
        </p:nvSpPr>
        <p:spPr/>
        <p:txBody>
          <a:bodyPr/>
          <a:lstStyle>
            <a:lvl1pPr>
              <a:defRPr/>
            </a:lvl1pPr>
          </a:lstStyle>
          <a:p>
            <a:endParaRPr lang="en-US" altLang="zh-TW"/>
          </a:p>
        </p:txBody>
      </p:sp>
      <p:sp>
        <p:nvSpPr>
          <p:cNvPr id="343179" name="Rectangle 139"/>
          <p:cNvSpPr>
            <a:spLocks noGrp="1" noChangeArrowheads="1"/>
          </p:cNvSpPr>
          <p:nvPr>
            <p:ph type="sldNum" sz="quarter" idx="4"/>
          </p:nvPr>
        </p:nvSpPr>
        <p:spPr/>
        <p:txBody>
          <a:bodyPr/>
          <a:lstStyle>
            <a:lvl1pPr>
              <a:defRPr/>
            </a:lvl1pPr>
          </a:lstStyle>
          <a:p>
            <a:fld id="{4441D455-B3BC-450F-AC78-2509B9614E9D}" type="slidenum">
              <a:rPr lang="en-US" altLang="zh-TW"/>
              <a:pPr/>
              <a:t>‹#›</a:t>
            </a:fld>
            <a:endParaRPr lang="en-US" altLang="zh-TW"/>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0EFCB98-D7D0-4769-9C01-579E279C50FE}" type="slidenum">
              <a:rPr lang="en-US" altLang="zh-TW"/>
              <a:pPr/>
              <a:t>‹#›</a:t>
            </a:fld>
            <a:endParaRPr lang="en-US" altLang="zh-TW"/>
          </a:p>
        </p:txBody>
      </p:sp>
    </p:spTree>
  </p:cSld>
  <p:clrMapOvr>
    <a:masterClrMapping/>
  </p:clrMapOvr>
  <p:transition spd="med">
    <p:zoom dir="in"/>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5988393E-84CB-4E63-B0BF-497FB83AADAA}" type="slidenum">
              <a:rPr lang="en-US" altLang="zh-TW"/>
              <a:pPr/>
              <a:t>‹#›</a:t>
            </a:fld>
            <a:endParaRPr lang="en-US" altLang="zh-TW"/>
          </a:p>
        </p:txBody>
      </p:sp>
    </p:spTree>
  </p:cSld>
  <p:clrMapOvr>
    <a:masterClrMapping/>
  </p:clrMapOvr>
  <p:transition spd="med">
    <p:zoom dir="in"/>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D6142453-869E-4139-97D9-B6932506258F}" type="slidenum">
              <a:rPr lang="en-US" altLang="zh-TW"/>
              <a:pPr/>
              <a:t>‹#›</a:t>
            </a:fld>
            <a:endParaRPr lang="en-US" altLang="zh-TW"/>
          </a:p>
        </p:txBody>
      </p:sp>
    </p:spTree>
  </p:cSld>
  <p:clrMapOvr>
    <a:masterClrMapping/>
  </p:clrMapOvr>
  <p:transition spd="med">
    <p:zoom dir="in"/>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B2E9332-F642-45CD-AF0F-824ADD0BA3BC}" type="slidenum">
              <a:rPr lang="en-US" altLang="zh-TW"/>
              <a:pPr/>
              <a:t>‹#›</a:t>
            </a:fld>
            <a:endParaRPr lang="en-US" altLang="zh-TW"/>
          </a:p>
        </p:txBody>
      </p:sp>
    </p:spTree>
  </p:cSld>
  <p:clrMapOvr>
    <a:masterClrMapping/>
  </p:clrMapOvr>
  <p:transition spd="med">
    <p:zoom dir="in"/>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F2760616-E59F-48DB-84B0-DD340BFF2473}" type="slidenum">
              <a:rPr lang="en-US" altLang="zh-TW"/>
              <a:pPr/>
              <a:t>‹#›</a:t>
            </a:fld>
            <a:endParaRPr lang="en-US" altLang="zh-TW"/>
          </a:p>
        </p:txBody>
      </p:sp>
    </p:spTree>
  </p:cSld>
  <p:clrMapOvr>
    <a:masterClrMapping/>
  </p:clrMapOvr>
  <p:transition spd="med">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C19BB0E-E3DF-4F8E-83CE-CC3519F3065E}" type="slidenum">
              <a:rPr lang="en-US" altLang="zh-TW"/>
              <a:pPr/>
              <a:t>‹#›</a:t>
            </a:fld>
            <a:endParaRPr lang="en-US" altLang="zh-TW"/>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A46A0C24-94E5-4DA4-8856-41C48B36D583}" type="slidenum">
              <a:rPr lang="en-US" altLang="zh-TW"/>
              <a:pPr/>
              <a:t>‹#›</a:t>
            </a:fld>
            <a:endParaRPr lang="en-US" altLang="zh-TW"/>
          </a:p>
        </p:txBody>
      </p:sp>
    </p:spTree>
  </p:cSld>
  <p:clrMapOvr>
    <a:masterClrMapping/>
  </p:clrMapOvr>
  <p:transition spd="med">
    <p:zoom dir="in"/>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99D5C56-29E6-4376-8AD5-B73929E6AF00}" type="slidenum">
              <a:rPr lang="en-US" altLang="zh-TW"/>
              <a:pPr/>
              <a:t>‹#›</a:t>
            </a:fld>
            <a:endParaRPr lang="en-US" altLang="zh-TW"/>
          </a:p>
        </p:txBody>
      </p:sp>
    </p:spTree>
  </p:cSld>
  <p:clrMapOvr>
    <a:masterClrMapping/>
  </p:clrMapOvr>
  <p:transition spd="med">
    <p:zoom dir="in"/>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922C842A-0689-4C71-AF43-3A4FD6F1C780}" type="slidenum">
              <a:rPr lang="en-US" altLang="zh-TW"/>
              <a:pPr/>
              <a:t>‹#›</a:t>
            </a:fld>
            <a:endParaRPr lang="en-US" altLang="zh-TW"/>
          </a:p>
        </p:txBody>
      </p:sp>
    </p:spTree>
  </p:cSld>
  <p:clrMapOvr>
    <a:masterClrMapping/>
  </p:clrMapOvr>
  <p:transition spd="med">
    <p:zoom dir="in"/>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6DB1AC8-26C7-462B-BFB4-7FD4A407B971}" type="slidenum">
              <a:rPr lang="en-US" altLang="zh-TW"/>
              <a:pPr/>
              <a:t>‹#›</a:t>
            </a:fld>
            <a:endParaRPr lang="en-US" altLang="zh-TW"/>
          </a:p>
        </p:txBody>
      </p:sp>
    </p:spTree>
  </p:cSld>
  <p:clrMapOvr>
    <a:masterClrMapping/>
  </p:clrMapOvr>
  <p:transition spd="med">
    <p:zoom dir="in"/>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301625"/>
            <a:ext cx="1943100" cy="57943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301625"/>
            <a:ext cx="5676900" cy="57943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6204210B-1DC2-4547-9614-69EFB6CAC62C}" type="slidenum">
              <a:rPr lang="en-US" altLang="zh-TW"/>
              <a:pPr/>
              <a:t>‹#›</a:t>
            </a:fld>
            <a:endParaRPr lang="en-US" altLang="zh-TW"/>
          </a:p>
        </p:txBody>
      </p:sp>
    </p:spTree>
  </p:cSld>
  <p:clrMapOvr>
    <a:masterClrMapping/>
  </p:clrMapOvr>
  <p:transition spd="med">
    <p:zoom dir="in"/>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sp>
        <p:nvSpPr>
          <p:cNvPr id="350210" name="Rectangle 2"/>
          <p:cNvSpPr>
            <a:spLocks noGrp="1" noChangeArrowheads="1"/>
          </p:cNvSpPr>
          <p:nvPr>
            <p:ph type="ctrTitle"/>
          </p:nvPr>
        </p:nvSpPr>
        <p:spPr>
          <a:xfrm>
            <a:off x="2895600" y="1371600"/>
            <a:ext cx="5867400" cy="2286000"/>
          </a:xfrm>
        </p:spPr>
        <p:txBody>
          <a:bodyPr/>
          <a:lstStyle>
            <a:lvl1pPr>
              <a:defRPr sz="4500"/>
            </a:lvl1pPr>
          </a:lstStyle>
          <a:p>
            <a:r>
              <a:rPr lang="zh-TW" altLang="en-US"/>
              <a:t>按一下以編輯母片標題樣式</a:t>
            </a:r>
          </a:p>
        </p:txBody>
      </p:sp>
      <p:sp>
        <p:nvSpPr>
          <p:cNvPr id="350211" name="Rectangle 3"/>
          <p:cNvSpPr>
            <a:spLocks noGrp="1" noChangeArrowheads="1"/>
          </p:cNvSpPr>
          <p:nvPr>
            <p:ph type="subTitle" idx="1"/>
          </p:nvPr>
        </p:nvSpPr>
        <p:spPr>
          <a:xfrm>
            <a:off x="2971800" y="4267200"/>
            <a:ext cx="5791200" cy="1447800"/>
          </a:xfrm>
        </p:spPr>
        <p:txBody>
          <a:bodyPr/>
          <a:lstStyle>
            <a:lvl1pPr marL="0" indent="0">
              <a:buFont typeface="Wingdings" pitchFamily="2" charset="2"/>
              <a:buNone/>
              <a:defRPr sz="2600" b="1"/>
            </a:lvl1pPr>
          </a:lstStyle>
          <a:p>
            <a:r>
              <a:rPr lang="zh-TW" altLang="en-US"/>
              <a:t>按一下以編輯母片副標題樣式</a:t>
            </a:r>
          </a:p>
        </p:txBody>
      </p:sp>
      <p:sp>
        <p:nvSpPr>
          <p:cNvPr id="350212" name="Rectangle 4"/>
          <p:cNvSpPr>
            <a:spLocks noGrp="1" noChangeArrowheads="1"/>
          </p:cNvSpPr>
          <p:nvPr>
            <p:ph type="dt" sz="half" idx="2"/>
          </p:nvPr>
        </p:nvSpPr>
        <p:spPr>
          <a:xfrm>
            <a:off x="457200" y="6248400"/>
            <a:ext cx="2133600" cy="457200"/>
          </a:xfrm>
        </p:spPr>
        <p:txBody>
          <a:bodyPr/>
          <a:lstStyle>
            <a:lvl1pPr>
              <a:defRPr/>
            </a:lvl1pPr>
          </a:lstStyle>
          <a:p>
            <a:endParaRPr lang="en-US" altLang="zh-TW"/>
          </a:p>
        </p:txBody>
      </p:sp>
      <p:sp>
        <p:nvSpPr>
          <p:cNvPr id="350213" name="Rectangle 5"/>
          <p:cNvSpPr>
            <a:spLocks noGrp="1" noChangeArrowheads="1"/>
          </p:cNvSpPr>
          <p:nvPr>
            <p:ph type="ftr" sz="quarter" idx="3"/>
          </p:nvPr>
        </p:nvSpPr>
        <p:spPr/>
        <p:txBody>
          <a:bodyPr/>
          <a:lstStyle>
            <a:lvl1pPr>
              <a:defRPr/>
            </a:lvl1pPr>
          </a:lstStyle>
          <a:p>
            <a:endParaRPr lang="en-US" altLang="zh-TW"/>
          </a:p>
        </p:txBody>
      </p:sp>
      <p:sp>
        <p:nvSpPr>
          <p:cNvPr id="350214" name="Rectangle 6"/>
          <p:cNvSpPr>
            <a:spLocks noGrp="1" noChangeArrowheads="1"/>
          </p:cNvSpPr>
          <p:nvPr>
            <p:ph type="sldNum" sz="quarter" idx="4"/>
          </p:nvPr>
        </p:nvSpPr>
        <p:spPr/>
        <p:txBody>
          <a:bodyPr/>
          <a:lstStyle>
            <a:lvl1pPr>
              <a:defRPr/>
            </a:lvl1pPr>
          </a:lstStyle>
          <a:p>
            <a:fld id="{890E655B-5EB7-483D-86AF-44B6F2E180C6}" type="slidenum">
              <a:rPr lang="en-US" altLang="zh-TW"/>
              <a:pPr/>
              <a:t>‹#›</a:t>
            </a:fld>
            <a:endParaRPr lang="en-US" altLang="zh-TW"/>
          </a:p>
        </p:txBody>
      </p:sp>
      <p:sp>
        <p:nvSpPr>
          <p:cNvPr id="350215" name="Line 7"/>
          <p:cNvSpPr>
            <a:spLocks noChangeShapeType="1"/>
          </p:cNvSpPr>
          <p:nvPr/>
        </p:nvSpPr>
        <p:spPr bwMode="auto">
          <a:xfrm>
            <a:off x="228600" y="990600"/>
            <a:ext cx="8610600" cy="0"/>
          </a:xfrm>
          <a:prstGeom prst="line">
            <a:avLst/>
          </a:prstGeom>
          <a:noFill/>
          <a:ln w="66675">
            <a:solidFill>
              <a:schemeClr val="tx2"/>
            </a:solidFill>
            <a:round/>
            <a:headEnd/>
            <a:tailEnd/>
          </a:ln>
          <a:effectLst/>
        </p:spPr>
        <p:txBody>
          <a:bodyPr/>
          <a:lstStyle/>
          <a:p>
            <a:endParaRPr lang="zh-TW" altLang="en-US"/>
          </a:p>
        </p:txBody>
      </p:sp>
      <p:grpSp>
        <p:nvGrpSpPr>
          <p:cNvPr id="350216" name="Group 8"/>
          <p:cNvGrpSpPr>
            <a:grpSpLocks/>
          </p:cNvGrpSpPr>
          <p:nvPr/>
        </p:nvGrpSpPr>
        <p:grpSpPr bwMode="auto">
          <a:xfrm>
            <a:off x="228600" y="1447800"/>
            <a:ext cx="2286000" cy="2514600"/>
            <a:chOff x="144" y="912"/>
            <a:chExt cx="1440" cy="1584"/>
          </a:xfrm>
        </p:grpSpPr>
        <p:sp>
          <p:nvSpPr>
            <p:cNvPr id="350217" name="Rectangle 9"/>
            <p:cNvSpPr>
              <a:spLocks noChangeArrowheads="1"/>
            </p:cNvSpPr>
            <p:nvPr/>
          </p:nvSpPr>
          <p:spPr bwMode="auto">
            <a:xfrm>
              <a:off x="960" y="912"/>
              <a:ext cx="52" cy="979"/>
            </a:xfrm>
            <a:prstGeom prst="rect">
              <a:avLst/>
            </a:prstGeom>
            <a:solidFill>
              <a:schemeClr val="accent2"/>
            </a:solidFill>
            <a:ln w="9525">
              <a:noFill/>
              <a:miter lim="800000"/>
              <a:headEnd/>
              <a:tailEnd/>
            </a:ln>
          </p:spPr>
          <p:txBody>
            <a:bodyPr/>
            <a:lstStyle/>
            <a:p>
              <a:endParaRPr lang="zh-TW" altLang="en-US"/>
            </a:p>
          </p:txBody>
        </p:sp>
        <p:sp>
          <p:nvSpPr>
            <p:cNvPr id="350218" name="Rectangle 10"/>
            <p:cNvSpPr>
              <a:spLocks noChangeArrowheads="1"/>
            </p:cNvSpPr>
            <p:nvPr/>
          </p:nvSpPr>
          <p:spPr bwMode="auto">
            <a:xfrm>
              <a:off x="844" y="912"/>
              <a:ext cx="52" cy="861"/>
            </a:xfrm>
            <a:prstGeom prst="rect">
              <a:avLst/>
            </a:prstGeom>
            <a:solidFill>
              <a:schemeClr val="bg2"/>
            </a:solidFill>
            <a:ln w="9525">
              <a:noFill/>
              <a:miter lim="800000"/>
              <a:headEnd/>
              <a:tailEnd/>
            </a:ln>
          </p:spPr>
          <p:txBody>
            <a:bodyPr/>
            <a:lstStyle/>
            <a:p>
              <a:endParaRPr lang="zh-TW" altLang="en-US"/>
            </a:p>
          </p:txBody>
        </p:sp>
        <p:sp>
          <p:nvSpPr>
            <p:cNvPr id="350219" name="Rectangle 11"/>
            <p:cNvSpPr>
              <a:spLocks noChangeArrowheads="1"/>
            </p:cNvSpPr>
            <p:nvPr/>
          </p:nvSpPr>
          <p:spPr bwMode="auto">
            <a:xfrm>
              <a:off x="727" y="912"/>
              <a:ext cx="52" cy="736"/>
            </a:xfrm>
            <a:prstGeom prst="rect">
              <a:avLst/>
            </a:prstGeom>
            <a:solidFill>
              <a:schemeClr val="bg2"/>
            </a:solidFill>
            <a:ln w="9525">
              <a:noFill/>
              <a:miter lim="800000"/>
              <a:headEnd/>
              <a:tailEnd/>
            </a:ln>
          </p:spPr>
          <p:txBody>
            <a:bodyPr/>
            <a:lstStyle/>
            <a:p>
              <a:endParaRPr lang="zh-TW" altLang="en-US"/>
            </a:p>
          </p:txBody>
        </p:sp>
        <p:sp>
          <p:nvSpPr>
            <p:cNvPr id="350220" name="Rectangle 12"/>
            <p:cNvSpPr>
              <a:spLocks noChangeArrowheads="1"/>
            </p:cNvSpPr>
            <p:nvPr/>
          </p:nvSpPr>
          <p:spPr bwMode="auto">
            <a:xfrm>
              <a:off x="610" y="912"/>
              <a:ext cx="52" cy="612"/>
            </a:xfrm>
            <a:prstGeom prst="rect">
              <a:avLst/>
            </a:prstGeom>
            <a:solidFill>
              <a:schemeClr val="bg2"/>
            </a:solidFill>
            <a:ln w="9525">
              <a:noFill/>
              <a:miter lim="800000"/>
              <a:headEnd/>
              <a:tailEnd/>
            </a:ln>
          </p:spPr>
          <p:txBody>
            <a:bodyPr/>
            <a:lstStyle/>
            <a:p>
              <a:endParaRPr lang="zh-TW" altLang="en-US"/>
            </a:p>
          </p:txBody>
        </p:sp>
        <p:sp>
          <p:nvSpPr>
            <p:cNvPr id="350221" name="Rectangle 13"/>
            <p:cNvSpPr>
              <a:spLocks noChangeArrowheads="1"/>
            </p:cNvSpPr>
            <p:nvPr/>
          </p:nvSpPr>
          <p:spPr bwMode="auto">
            <a:xfrm>
              <a:off x="494" y="912"/>
              <a:ext cx="52" cy="493"/>
            </a:xfrm>
            <a:prstGeom prst="rect">
              <a:avLst/>
            </a:prstGeom>
            <a:solidFill>
              <a:schemeClr val="bg2"/>
            </a:solidFill>
            <a:ln w="9525">
              <a:noFill/>
              <a:miter lim="800000"/>
              <a:headEnd/>
              <a:tailEnd/>
            </a:ln>
          </p:spPr>
          <p:txBody>
            <a:bodyPr/>
            <a:lstStyle/>
            <a:p>
              <a:endParaRPr lang="zh-TW" altLang="en-US"/>
            </a:p>
          </p:txBody>
        </p:sp>
        <p:sp>
          <p:nvSpPr>
            <p:cNvPr id="350222" name="Rectangle 14"/>
            <p:cNvSpPr>
              <a:spLocks noChangeArrowheads="1"/>
            </p:cNvSpPr>
            <p:nvPr/>
          </p:nvSpPr>
          <p:spPr bwMode="auto">
            <a:xfrm>
              <a:off x="377" y="912"/>
              <a:ext cx="52" cy="361"/>
            </a:xfrm>
            <a:prstGeom prst="rect">
              <a:avLst/>
            </a:prstGeom>
            <a:solidFill>
              <a:schemeClr val="bg2"/>
            </a:solidFill>
            <a:ln w="9525">
              <a:noFill/>
              <a:miter lim="800000"/>
              <a:headEnd/>
              <a:tailEnd/>
            </a:ln>
          </p:spPr>
          <p:txBody>
            <a:bodyPr/>
            <a:lstStyle/>
            <a:p>
              <a:endParaRPr lang="zh-TW" altLang="en-US"/>
            </a:p>
          </p:txBody>
        </p:sp>
        <p:sp>
          <p:nvSpPr>
            <p:cNvPr id="350223" name="Rectangle 15"/>
            <p:cNvSpPr>
              <a:spLocks noChangeArrowheads="1"/>
            </p:cNvSpPr>
            <p:nvPr/>
          </p:nvSpPr>
          <p:spPr bwMode="auto">
            <a:xfrm>
              <a:off x="260" y="912"/>
              <a:ext cx="52" cy="249"/>
            </a:xfrm>
            <a:prstGeom prst="rect">
              <a:avLst/>
            </a:prstGeom>
            <a:solidFill>
              <a:schemeClr val="bg2"/>
            </a:solidFill>
            <a:ln w="9525">
              <a:noFill/>
              <a:miter lim="800000"/>
              <a:headEnd/>
              <a:tailEnd/>
            </a:ln>
          </p:spPr>
          <p:txBody>
            <a:bodyPr/>
            <a:lstStyle/>
            <a:p>
              <a:endParaRPr lang="zh-TW" altLang="en-US"/>
            </a:p>
          </p:txBody>
        </p:sp>
        <p:sp>
          <p:nvSpPr>
            <p:cNvPr id="350224" name="Rectangle 16"/>
            <p:cNvSpPr>
              <a:spLocks noChangeArrowheads="1"/>
            </p:cNvSpPr>
            <p:nvPr/>
          </p:nvSpPr>
          <p:spPr bwMode="auto">
            <a:xfrm>
              <a:off x="144" y="912"/>
              <a:ext cx="52" cy="125"/>
            </a:xfrm>
            <a:prstGeom prst="rect">
              <a:avLst/>
            </a:prstGeom>
            <a:solidFill>
              <a:schemeClr val="bg2"/>
            </a:solidFill>
            <a:ln w="9525">
              <a:noFill/>
              <a:miter lim="800000"/>
              <a:headEnd/>
              <a:tailEnd/>
            </a:ln>
          </p:spPr>
          <p:txBody>
            <a:bodyPr/>
            <a:lstStyle/>
            <a:p>
              <a:endParaRPr lang="zh-TW" altLang="en-US"/>
            </a:p>
          </p:txBody>
        </p:sp>
        <p:sp>
          <p:nvSpPr>
            <p:cNvPr id="350225" name="Rectangle 17"/>
            <p:cNvSpPr>
              <a:spLocks noChangeArrowheads="1"/>
            </p:cNvSpPr>
            <p:nvPr/>
          </p:nvSpPr>
          <p:spPr bwMode="auto">
            <a:xfrm>
              <a:off x="1077" y="912"/>
              <a:ext cx="49" cy="1098"/>
            </a:xfrm>
            <a:prstGeom prst="rect">
              <a:avLst/>
            </a:prstGeom>
            <a:solidFill>
              <a:schemeClr val="accent2"/>
            </a:solidFill>
            <a:ln w="9525">
              <a:noFill/>
              <a:miter lim="800000"/>
              <a:headEnd/>
              <a:tailEnd/>
            </a:ln>
          </p:spPr>
          <p:txBody>
            <a:bodyPr/>
            <a:lstStyle/>
            <a:p>
              <a:endParaRPr lang="zh-TW" altLang="en-US"/>
            </a:p>
          </p:txBody>
        </p:sp>
        <p:sp>
          <p:nvSpPr>
            <p:cNvPr id="350226" name="Rectangle 18"/>
            <p:cNvSpPr>
              <a:spLocks noChangeArrowheads="1"/>
            </p:cNvSpPr>
            <p:nvPr/>
          </p:nvSpPr>
          <p:spPr bwMode="auto">
            <a:xfrm>
              <a:off x="1191" y="912"/>
              <a:ext cx="49" cy="1223"/>
            </a:xfrm>
            <a:prstGeom prst="rect">
              <a:avLst/>
            </a:prstGeom>
            <a:solidFill>
              <a:schemeClr val="accent2"/>
            </a:solidFill>
            <a:ln w="9525">
              <a:noFill/>
              <a:miter lim="800000"/>
              <a:headEnd/>
              <a:tailEnd/>
            </a:ln>
          </p:spPr>
          <p:txBody>
            <a:bodyPr/>
            <a:lstStyle/>
            <a:p>
              <a:endParaRPr lang="zh-TW" altLang="en-US"/>
            </a:p>
          </p:txBody>
        </p:sp>
        <p:sp>
          <p:nvSpPr>
            <p:cNvPr id="350227" name="Rectangle 19"/>
            <p:cNvSpPr>
              <a:spLocks noChangeArrowheads="1"/>
            </p:cNvSpPr>
            <p:nvPr/>
          </p:nvSpPr>
          <p:spPr bwMode="auto">
            <a:xfrm>
              <a:off x="1304" y="912"/>
              <a:ext cx="49" cy="1341"/>
            </a:xfrm>
            <a:prstGeom prst="rect">
              <a:avLst/>
            </a:prstGeom>
            <a:solidFill>
              <a:schemeClr val="accent1"/>
            </a:solidFill>
            <a:ln w="9525">
              <a:noFill/>
              <a:miter lim="800000"/>
              <a:headEnd/>
              <a:tailEnd/>
            </a:ln>
          </p:spPr>
          <p:txBody>
            <a:bodyPr/>
            <a:lstStyle/>
            <a:p>
              <a:endParaRPr lang="zh-TW" altLang="en-US"/>
            </a:p>
          </p:txBody>
        </p:sp>
        <p:sp>
          <p:nvSpPr>
            <p:cNvPr id="350228" name="Rectangle 20"/>
            <p:cNvSpPr>
              <a:spLocks noChangeArrowheads="1"/>
            </p:cNvSpPr>
            <p:nvPr/>
          </p:nvSpPr>
          <p:spPr bwMode="auto">
            <a:xfrm>
              <a:off x="1418" y="912"/>
              <a:ext cx="52" cy="1466"/>
            </a:xfrm>
            <a:prstGeom prst="rect">
              <a:avLst/>
            </a:prstGeom>
            <a:solidFill>
              <a:schemeClr val="accent1"/>
            </a:solidFill>
            <a:ln w="9525">
              <a:noFill/>
              <a:miter lim="800000"/>
              <a:headEnd/>
              <a:tailEnd/>
            </a:ln>
          </p:spPr>
          <p:txBody>
            <a:bodyPr/>
            <a:lstStyle/>
            <a:p>
              <a:endParaRPr lang="zh-TW" altLang="en-US"/>
            </a:p>
          </p:txBody>
        </p:sp>
        <p:sp>
          <p:nvSpPr>
            <p:cNvPr id="350229" name="Rectangle 21"/>
            <p:cNvSpPr>
              <a:spLocks noChangeArrowheads="1"/>
            </p:cNvSpPr>
            <p:nvPr/>
          </p:nvSpPr>
          <p:spPr bwMode="auto">
            <a:xfrm>
              <a:off x="1535" y="912"/>
              <a:ext cx="49" cy="1584"/>
            </a:xfrm>
            <a:prstGeom prst="rect">
              <a:avLst/>
            </a:prstGeom>
            <a:solidFill>
              <a:schemeClr val="accent1"/>
            </a:solidFill>
            <a:ln w="9525">
              <a:noFill/>
              <a:miter lim="800000"/>
              <a:headEnd/>
              <a:tailEnd/>
            </a:ln>
          </p:spPr>
          <p:txBody>
            <a:bodyPr/>
            <a:lstStyle/>
            <a:p>
              <a:endParaRPr lang="zh-TW" altLang="en-US"/>
            </a:p>
          </p:txBody>
        </p:sp>
      </p:grpSp>
      <p:sp>
        <p:nvSpPr>
          <p:cNvPr id="350230" name="Line 22"/>
          <p:cNvSpPr>
            <a:spLocks noChangeShapeType="1"/>
          </p:cNvSpPr>
          <p:nvPr/>
        </p:nvSpPr>
        <p:spPr bwMode="auto">
          <a:xfrm>
            <a:off x="266700" y="6172200"/>
            <a:ext cx="8610600" cy="0"/>
          </a:xfrm>
          <a:prstGeom prst="line">
            <a:avLst/>
          </a:prstGeom>
          <a:noFill/>
          <a:ln w="12700">
            <a:solidFill>
              <a:schemeClr val="tx2"/>
            </a:solidFill>
            <a:round/>
            <a:headEnd/>
            <a:tailEnd/>
          </a:ln>
          <a:effectLst/>
        </p:spPr>
        <p:txBody>
          <a:bodyPr/>
          <a:lstStyle/>
          <a:p>
            <a:endParaRPr lang="zh-TW"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FAA0CDB3-08BD-4119-8C6D-0668FA466D3A}"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262B5328-D249-46DF-A9A3-E3CAE884676D}"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676400" y="19812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257800" y="19812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74044798-D8BF-44D8-97CB-A8C277D3DF69}"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10"/>
          </p:nvPr>
        </p:nvSpPr>
        <p:spPr/>
        <p:txBody>
          <a:bodyPr/>
          <a:lstStyle>
            <a:lvl1pPr>
              <a:defRPr/>
            </a:lvl1pPr>
          </a:lstStyle>
          <a:p>
            <a:endParaRPr lang="en-US" altLang="zh-TW"/>
          </a:p>
        </p:txBody>
      </p:sp>
      <p:sp>
        <p:nvSpPr>
          <p:cNvPr id="8" name="投影片編號版面配置區 7"/>
          <p:cNvSpPr>
            <a:spLocks noGrp="1"/>
          </p:cNvSpPr>
          <p:nvPr>
            <p:ph type="sldNum" sz="quarter" idx="11"/>
          </p:nvPr>
        </p:nvSpPr>
        <p:spPr/>
        <p:txBody>
          <a:bodyPr/>
          <a:lstStyle>
            <a:lvl1pPr>
              <a:defRPr/>
            </a:lvl1pPr>
          </a:lstStyle>
          <a:p>
            <a:fld id="{772526F5-CB74-40FE-8033-75024DD038F1}" type="slidenum">
              <a:rPr lang="en-US" altLang="zh-TW"/>
              <a:pPr/>
              <a:t>‹#›</a:t>
            </a:fld>
            <a:endParaRPr lang="en-US" altLang="zh-TW"/>
          </a:p>
        </p:txBody>
      </p:sp>
      <p:sp>
        <p:nvSpPr>
          <p:cNvPr id="9" name="日期版面配置區 8"/>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E7363294-3D4F-4E03-A482-5681EAF19506}" type="slidenum">
              <a:rPr lang="en-US" altLang="zh-TW"/>
              <a:pPr/>
              <a:t>‹#›</a:t>
            </a:fld>
            <a:endParaRPr lang="en-US" altLang="zh-TW"/>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頁尾版面配置區 2"/>
          <p:cNvSpPr>
            <a:spLocks noGrp="1"/>
          </p:cNvSpPr>
          <p:nvPr>
            <p:ph type="ftr" sz="quarter" idx="10"/>
          </p:nvPr>
        </p:nvSpPr>
        <p:spPr/>
        <p:txBody>
          <a:bodyPr/>
          <a:lstStyle>
            <a:lvl1pPr>
              <a:defRPr/>
            </a:lvl1pPr>
          </a:lstStyle>
          <a:p>
            <a:endParaRPr lang="en-US" altLang="zh-TW"/>
          </a:p>
        </p:txBody>
      </p:sp>
      <p:sp>
        <p:nvSpPr>
          <p:cNvPr id="4" name="投影片編號版面配置區 3"/>
          <p:cNvSpPr>
            <a:spLocks noGrp="1"/>
          </p:cNvSpPr>
          <p:nvPr>
            <p:ph type="sldNum" sz="quarter" idx="11"/>
          </p:nvPr>
        </p:nvSpPr>
        <p:spPr/>
        <p:txBody>
          <a:bodyPr/>
          <a:lstStyle>
            <a:lvl1pPr>
              <a:defRPr/>
            </a:lvl1pPr>
          </a:lstStyle>
          <a:p>
            <a:fld id="{64F654C3-9A99-4A9E-91D0-964FFE512247}" type="slidenum">
              <a:rPr lang="en-US" altLang="zh-TW"/>
              <a:pPr/>
              <a:t>‹#›</a:t>
            </a:fld>
            <a:endParaRPr lang="en-US" altLang="zh-TW"/>
          </a:p>
        </p:txBody>
      </p:sp>
      <p:sp>
        <p:nvSpPr>
          <p:cNvPr id="5" name="日期版面配置區 4"/>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p:cNvSpPr>
            <a:spLocks noGrp="1"/>
          </p:cNvSpPr>
          <p:nvPr>
            <p:ph type="ftr" sz="quarter" idx="10"/>
          </p:nvPr>
        </p:nvSpPr>
        <p:spPr/>
        <p:txBody>
          <a:bodyPr/>
          <a:lstStyle>
            <a:lvl1pPr>
              <a:defRPr/>
            </a:lvl1pPr>
          </a:lstStyle>
          <a:p>
            <a:endParaRPr lang="en-US" altLang="zh-TW"/>
          </a:p>
        </p:txBody>
      </p:sp>
      <p:sp>
        <p:nvSpPr>
          <p:cNvPr id="3" name="投影片編號版面配置區 2"/>
          <p:cNvSpPr>
            <a:spLocks noGrp="1"/>
          </p:cNvSpPr>
          <p:nvPr>
            <p:ph type="sldNum" sz="quarter" idx="11"/>
          </p:nvPr>
        </p:nvSpPr>
        <p:spPr/>
        <p:txBody>
          <a:bodyPr/>
          <a:lstStyle>
            <a:lvl1pPr>
              <a:defRPr/>
            </a:lvl1pPr>
          </a:lstStyle>
          <a:p>
            <a:fld id="{C4BBA5A1-0800-4D11-937D-E1592E51196B}" type="slidenum">
              <a:rPr lang="en-US" altLang="zh-TW"/>
              <a:pPr/>
              <a:t>‹#›</a:t>
            </a:fld>
            <a:endParaRPr lang="en-US" altLang="zh-TW"/>
          </a:p>
        </p:txBody>
      </p:sp>
      <p:sp>
        <p:nvSpPr>
          <p:cNvPr id="4" name="日期版面配置區 3"/>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E58E230D-5A15-4CD4-92EC-200E8CD0F23A}"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頁尾版面配置區 4"/>
          <p:cNvSpPr>
            <a:spLocks noGrp="1"/>
          </p:cNvSpPr>
          <p:nvPr>
            <p:ph type="ftr" sz="quarter" idx="10"/>
          </p:nvPr>
        </p:nvSpPr>
        <p:spPr/>
        <p:txBody>
          <a:bodyPr/>
          <a:lstStyle>
            <a:lvl1pPr>
              <a:defRPr/>
            </a:lvl1pPr>
          </a:lstStyle>
          <a:p>
            <a:endParaRPr lang="en-US" altLang="zh-TW"/>
          </a:p>
        </p:txBody>
      </p:sp>
      <p:sp>
        <p:nvSpPr>
          <p:cNvPr id="6" name="投影片編號版面配置區 5"/>
          <p:cNvSpPr>
            <a:spLocks noGrp="1"/>
          </p:cNvSpPr>
          <p:nvPr>
            <p:ph type="sldNum" sz="quarter" idx="11"/>
          </p:nvPr>
        </p:nvSpPr>
        <p:spPr/>
        <p:txBody>
          <a:bodyPr/>
          <a:lstStyle>
            <a:lvl1pPr>
              <a:defRPr/>
            </a:lvl1pPr>
          </a:lstStyle>
          <a:p>
            <a:fld id="{246B250A-85D4-418C-AC13-D89E462501FB}" type="slidenum">
              <a:rPr lang="en-US" altLang="zh-TW"/>
              <a:pPr/>
              <a:t>‹#›</a:t>
            </a:fld>
            <a:endParaRPr lang="en-US" altLang="zh-TW"/>
          </a:p>
        </p:txBody>
      </p:sp>
      <p:sp>
        <p:nvSpPr>
          <p:cNvPr id="7" name="日期版面配置區 6"/>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B58580FA-5F83-4D64-B5A1-4727AC3BD19A}"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34200" y="457200"/>
            <a:ext cx="1752600" cy="56388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676400" y="457200"/>
            <a:ext cx="5105400" cy="56388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頁尾版面配置區 3"/>
          <p:cNvSpPr>
            <a:spLocks noGrp="1"/>
          </p:cNvSpPr>
          <p:nvPr>
            <p:ph type="ftr" sz="quarter" idx="10"/>
          </p:nvPr>
        </p:nvSpPr>
        <p:spPr/>
        <p:txBody>
          <a:bodyPr/>
          <a:lstStyle>
            <a:lvl1pPr>
              <a:defRPr/>
            </a:lvl1pPr>
          </a:lstStyle>
          <a:p>
            <a:endParaRPr lang="en-US" altLang="zh-TW"/>
          </a:p>
        </p:txBody>
      </p:sp>
      <p:sp>
        <p:nvSpPr>
          <p:cNvPr id="5" name="投影片編號版面配置區 4"/>
          <p:cNvSpPr>
            <a:spLocks noGrp="1"/>
          </p:cNvSpPr>
          <p:nvPr>
            <p:ph type="sldNum" sz="quarter" idx="11"/>
          </p:nvPr>
        </p:nvSpPr>
        <p:spPr/>
        <p:txBody>
          <a:bodyPr/>
          <a:lstStyle>
            <a:lvl1pPr>
              <a:defRPr/>
            </a:lvl1pPr>
          </a:lstStyle>
          <a:p>
            <a:fld id="{F602FFBA-E054-42C3-9C53-DDDE4C429E5A}" type="slidenum">
              <a:rPr lang="en-US" altLang="zh-TW"/>
              <a:pPr/>
              <a:t>‹#›</a:t>
            </a:fld>
            <a:endParaRPr lang="en-US" altLang="zh-TW"/>
          </a:p>
        </p:txBody>
      </p:sp>
      <p:sp>
        <p:nvSpPr>
          <p:cNvPr id="6" name="日期版面配置區 5"/>
          <p:cNvSpPr>
            <a:spLocks noGrp="1"/>
          </p:cNvSpPr>
          <p:nvPr>
            <p:ph type="dt" sz="half" idx="12"/>
          </p:nvPr>
        </p:nvSpPr>
        <p:spPr/>
        <p:txBody>
          <a:bodyPr/>
          <a:lstStyle>
            <a:lvl1pPr>
              <a:defRPr/>
            </a:lvl1pPr>
          </a:lstStyle>
          <a:p>
            <a:endParaRPr lang="en-US" altLang="zh-TW"/>
          </a:p>
        </p:txBody>
      </p:sp>
    </p:spTree>
  </p:cSld>
  <p:clrMapOvr>
    <a:masterClrMapping/>
  </p:clrMapOvr>
  <p:transition spd="med">
    <p:wheel spokes="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59426" name="Group 2"/>
          <p:cNvGrpSpPr>
            <a:grpSpLocks/>
          </p:cNvGrpSpPr>
          <p:nvPr/>
        </p:nvGrpSpPr>
        <p:grpSpPr bwMode="auto">
          <a:xfrm>
            <a:off x="0" y="0"/>
            <a:ext cx="9159875" cy="6870700"/>
            <a:chOff x="0" y="0"/>
            <a:chExt cx="5770" cy="4328"/>
          </a:xfrm>
        </p:grpSpPr>
        <p:sp>
          <p:nvSpPr>
            <p:cNvPr id="359427"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9428"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9429"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grpSp>
          <p:nvGrpSpPr>
            <p:cNvPr id="359430" name="Group 6"/>
            <p:cNvGrpSpPr>
              <a:grpSpLocks/>
            </p:cNvGrpSpPr>
            <p:nvPr/>
          </p:nvGrpSpPr>
          <p:grpSpPr bwMode="auto">
            <a:xfrm>
              <a:off x="4944" y="1"/>
              <a:ext cx="816" cy="3974"/>
              <a:chOff x="4944" y="1"/>
              <a:chExt cx="816" cy="3974"/>
            </a:xfrm>
          </p:grpSpPr>
          <p:grpSp>
            <p:nvGrpSpPr>
              <p:cNvPr id="359431" name="Group 7"/>
              <p:cNvGrpSpPr>
                <a:grpSpLocks/>
              </p:cNvGrpSpPr>
              <p:nvPr userDrawn="1"/>
            </p:nvGrpSpPr>
            <p:grpSpPr bwMode="auto">
              <a:xfrm>
                <a:off x="5280" y="1"/>
                <a:ext cx="480" cy="1430"/>
                <a:chOff x="5280" y="1"/>
                <a:chExt cx="480" cy="1430"/>
              </a:xfrm>
            </p:grpSpPr>
            <p:grpSp>
              <p:nvGrpSpPr>
                <p:cNvPr id="359432" name="Group 8"/>
                <p:cNvGrpSpPr>
                  <a:grpSpLocks/>
                </p:cNvGrpSpPr>
                <p:nvPr userDrawn="1"/>
              </p:nvGrpSpPr>
              <p:grpSpPr bwMode="auto">
                <a:xfrm rot="-5400000">
                  <a:off x="5484" y="0"/>
                  <a:ext cx="174" cy="176"/>
                  <a:chOff x="1657" y="323"/>
                  <a:chExt cx="1691" cy="2560"/>
                </a:xfrm>
              </p:grpSpPr>
              <p:grpSp>
                <p:nvGrpSpPr>
                  <p:cNvPr id="359433" name="Group 9"/>
                  <p:cNvGrpSpPr>
                    <a:grpSpLocks/>
                  </p:cNvGrpSpPr>
                  <p:nvPr/>
                </p:nvGrpSpPr>
                <p:grpSpPr bwMode="auto">
                  <a:xfrm>
                    <a:off x="1657" y="323"/>
                    <a:ext cx="1691" cy="2560"/>
                    <a:chOff x="1657" y="323"/>
                    <a:chExt cx="1691" cy="2560"/>
                  </a:xfrm>
                </p:grpSpPr>
                <p:sp>
                  <p:nvSpPr>
                    <p:cNvPr id="359434" name="Freeform 10"/>
                    <p:cNvSpPr>
                      <a:spLocks/>
                    </p:cNvSpPr>
                    <p:nvPr/>
                  </p:nvSpPr>
                  <p:spPr bwMode="auto">
                    <a:xfrm>
                      <a:off x="2117" y="323"/>
                      <a:ext cx="1231"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9435" name="Freeform 11"/>
                    <p:cNvSpPr>
                      <a:spLocks/>
                    </p:cNvSpPr>
                    <p:nvPr/>
                  </p:nvSpPr>
                  <p:spPr bwMode="auto">
                    <a:xfrm>
                      <a:off x="1657" y="376"/>
                      <a:ext cx="865" cy="2071"/>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grpSp>
              <p:sp>
                <p:nvSpPr>
                  <p:cNvPr id="359436" name="Oval 12"/>
                  <p:cNvSpPr>
                    <a:spLocks noChangeArrowheads="1"/>
                  </p:cNvSpPr>
                  <p:nvPr/>
                </p:nvSpPr>
                <p:spPr bwMode="auto">
                  <a:xfrm>
                    <a:off x="2400" y="1428"/>
                    <a:ext cx="168" cy="246"/>
                  </a:xfrm>
                  <a:prstGeom prst="ellipse">
                    <a:avLst/>
                  </a:prstGeom>
                  <a:solidFill>
                    <a:srgbClr val="E7D6B7"/>
                  </a:solidFill>
                  <a:ln w="9525">
                    <a:noFill/>
                    <a:round/>
                    <a:headEnd/>
                    <a:tailEnd/>
                  </a:ln>
                  <a:effectLst/>
                </p:spPr>
                <p:txBody>
                  <a:bodyPr wrap="none" anchor="ctr"/>
                  <a:lstStyle/>
                  <a:p>
                    <a:endParaRPr lang="zh-TW" altLang="en-US"/>
                  </a:p>
                </p:txBody>
              </p:sp>
              <p:sp>
                <p:nvSpPr>
                  <p:cNvPr id="359437" name="Freeform 13"/>
                  <p:cNvSpPr>
                    <a:spLocks/>
                  </p:cNvSpPr>
                  <p:nvPr/>
                </p:nvSpPr>
                <p:spPr bwMode="auto">
                  <a:xfrm>
                    <a:off x="2595" y="741"/>
                    <a:ext cx="266" cy="521"/>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9438" name="Freeform 14"/>
                  <p:cNvSpPr>
                    <a:spLocks/>
                  </p:cNvSpPr>
                  <p:nvPr/>
                </p:nvSpPr>
                <p:spPr bwMode="auto">
                  <a:xfrm>
                    <a:off x="2672" y="1593"/>
                    <a:ext cx="392" cy="340"/>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9439" name="Freeform 15"/>
                  <p:cNvSpPr>
                    <a:spLocks/>
                  </p:cNvSpPr>
                  <p:nvPr/>
                </p:nvSpPr>
                <p:spPr bwMode="auto">
                  <a:xfrm>
                    <a:off x="2412" y="1929"/>
                    <a:ext cx="151" cy="558"/>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9440" name="Freeform 16"/>
                  <p:cNvSpPr>
                    <a:spLocks/>
                  </p:cNvSpPr>
                  <p:nvPr/>
                </p:nvSpPr>
                <p:spPr bwMode="auto">
                  <a:xfrm>
                    <a:off x="1907" y="1589"/>
                    <a:ext cx="392" cy="253"/>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9441" name="Freeform 17"/>
                  <p:cNvSpPr>
                    <a:spLocks/>
                  </p:cNvSpPr>
                  <p:nvPr/>
                </p:nvSpPr>
                <p:spPr bwMode="auto">
                  <a:xfrm>
                    <a:off x="2094" y="930"/>
                    <a:ext cx="238" cy="386"/>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grpSp>
            <p:pic>
              <p:nvPicPr>
                <p:cNvPr id="359442" name="Picture 18"/>
                <p:cNvPicPr>
                  <a:picLocks noChangeAspect="1" noChangeArrowheads="1"/>
                </p:cNvPicPr>
                <p:nvPr userDrawn="1"/>
              </p:nvPicPr>
              <p:blipFill>
                <a:blip r:embed="rId2" cstate="print"/>
                <a:srcRect/>
                <a:stretch>
                  <a:fillRect/>
                </a:stretch>
              </p:blipFill>
              <p:spPr bwMode="auto">
                <a:xfrm>
                  <a:off x="5280" y="144"/>
                  <a:ext cx="186" cy="183"/>
                </a:xfrm>
                <a:prstGeom prst="rect">
                  <a:avLst/>
                </a:prstGeom>
                <a:noFill/>
                <a:ln w="9525">
                  <a:noFill/>
                  <a:miter lim="800000"/>
                  <a:headEnd/>
                  <a:tailEnd/>
                </a:ln>
                <a:effectLst/>
              </p:spPr>
            </p:pic>
            <p:pic>
              <p:nvPicPr>
                <p:cNvPr id="359443" name="Picture 19"/>
                <p:cNvPicPr>
                  <a:picLocks noChangeAspect="1" noChangeArrowheads="1"/>
                </p:cNvPicPr>
                <p:nvPr userDrawn="1"/>
              </p:nvPicPr>
              <p:blipFill>
                <a:blip r:embed="rId2" cstate="print"/>
                <a:srcRect/>
                <a:stretch>
                  <a:fillRect/>
                </a:stretch>
              </p:blipFill>
              <p:spPr bwMode="auto">
                <a:xfrm>
                  <a:off x="5574" y="144"/>
                  <a:ext cx="186" cy="183"/>
                </a:xfrm>
                <a:prstGeom prst="rect">
                  <a:avLst/>
                </a:prstGeom>
                <a:noFill/>
                <a:ln w="9525">
                  <a:noFill/>
                  <a:miter lim="800000"/>
                  <a:headEnd/>
                  <a:tailEnd/>
                </a:ln>
                <a:effectLst/>
              </p:spPr>
            </p:pic>
            <p:pic>
              <p:nvPicPr>
                <p:cNvPr id="359444" name="Picture 20"/>
                <p:cNvPicPr>
                  <a:picLocks noChangeAspect="1" noChangeArrowheads="1"/>
                </p:cNvPicPr>
                <p:nvPr userDrawn="1"/>
              </p:nvPicPr>
              <p:blipFill>
                <a:blip r:embed="rId2" cstate="print"/>
                <a:srcRect/>
                <a:stretch>
                  <a:fillRect/>
                </a:stretch>
              </p:blipFill>
              <p:spPr bwMode="auto">
                <a:xfrm>
                  <a:off x="5424" y="336"/>
                  <a:ext cx="186" cy="183"/>
                </a:xfrm>
                <a:prstGeom prst="rect">
                  <a:avLst/>
                </a:prstGeom>
                <a:noFill/>
                <a:ln w="9525">
                  <a:noFill/>
                  <a:miter lim="800000"/>
                  <a:headEnd/>
                  <a:tailEnd/>
                </a:ln>
                <a:effectLst/>
              </p:spPr>
            </p:pic>
            <p:pic>
              <p:nvPicPr>
                <p:cNvPr id="359445" name="Picture 21"/>
                <p:cNvPicPr>
                  <a:picLocks noChangeAspect="1" noChangeArrowheads="1"/>
                </p:cNvPicPr>
                <p:nvPr userDrawn="1"/>
              </p:nvPicPr>
              <p:blipFill>
                <a:blip r:embed="rId2" cstate="print"/>
                <a:srcRect/>
                <a:stretch>
                  <a:fillRect/>
                </a:stretch>
              </p:blipFill>
              <p:spPr bwMode="auto">
                <a:xfrm>
                  <a:off x="5376" y="576"/>
                  <a:ext cx="186" cy="183"/>
                </a:xfrm>
                <a:prstGeom prst="rect">
                  <a:avLst/>
                </a:prstGeom>
                <a:noFill/>
                <a:ln w="9525">
                  <a:noFill/>
                  <a:miter lim="800000"/>
                  <a:headEnd/>
                  <a:tailEnd/>
                </a:ln>
                <a:effectLst/>
              </p:spPr>
            </p:pic>
            <p:pic>
              <p:nvPicPr>
                <p:cNvPr id="359446" name="Picture 22"/>
                <p:cNvPicPr>
                  <a:picLocks noChangeAspect="1" noChangeArrowheads="1"/>
                </p:cNvPicPr>
                <p:nvPr userDrawn="1"/>
              </p:nvPicPr>
              <p:blipFill>
                <a:blip r:embed="rId2" cstate="print"/>
                <a:srcRect/>
                <a:stretch>
                  <a:fillRect/>
                </a:stretch>
              </p:blipFill>
              <p:spPr bwMode="auto">
                <a:xfrm>
                  <a:off x="5574" y="528"/>
                  <a:ext cx="186" cy="183"/>
                </a:xfrm>
                <a:prstGeom prst="rect">
                  <a:avLst/>
                </a:prstGeom>
                <a:noFill/>
                <a:ln w="9525">
                  <a:noFill/>
                  <a:miter lim="800000"/>
                  <a:headEnd/>
                  <a:tailEnd/>
                </a:ln>
                <a:effectLst/>
              </p:spPr>
            </p:pic>
            <p:pic>
              <p:nvPicPr>
                <p:cNvPr id="359447" name="Picture 23"/>
                <p:cNvPicPr>
                  <a:picLocks noChangeAspect="1" noChangeArrowheads="1"/>
                </p:cNvPicPr>
                <p:nvPr userDrawn="1"/>
              </p:nvPicPr>
              <p:blipFill>
                <a:blip r:embed="rId2" cstate="print"/>
                <a:srcRect/>
                <a:stretch>
                  <a:fillRect/>
                </a:stretch>
              </p:blipFill>
              <p:spPr bwMode="auto">
                <a:xfrm>
                  <a:off x="5472" y="768"/>
                  <a:ext cx="186" cy="183"/>
                </a:xfrm>
                <a:prstGeom prst="rect">
                  <a:avLst/>
                </a:prstGeom>
                <a:noFill/>
                <a:ln w="9525">
                  <a:noFill/>
                  <a:miter lim="800000"/>
                  <a:headEnd/>
                  <a:tailEnd/>
                </a:ln>
                <a:effectLst/>
              </p:spPr>
            </p:pic>
            <p:pic>
              <p:nvPicPr>
                <p:cNvPr id="359448" name="Picture 24"/>
                <p:cNvPicPr>
                  <a:picLocks noChangeAspect="1" noChangeArrowheads="1"/>
                </p:cNvPicPr>
                <p:nvPr userDrawn="1"/>
              </p:nvPicPr>
              <p:blipFill>
                <a:blip r:embed="rId2" cstate="print"/>
                <a:srcRect/>
                <a:stretch>
                  <a:fillRect/>
                </a:stretch>
              </p:blipFill>
              <p:spPr bwMode="auto">
                <a:xfrm>
                  <a:off x="5574" y="1008"/>
                  <a:ext cx="186" cy="183"/>
                </a:xfrm>
                <a:prstGeom prst="rect">
                  <a:avLst/>
                </a:prstGeom>
                <a:noFill/>
                <a:ln w="9525">
                  <a:noFill/>
                  <a:miter lim="800000"/>
                  <a:headEnd/>
                  <a:tailEnd/>
                </a:ln>
                <a:effectLst/>
              </p:spPr>
            </p:pic>
            <p:pic>
              <p:nvPicPr>
                <p:cNvPr id="359449" name="Picture 25"/>
                <p:cNvPicPr>
                  <a:picLocks noChangeAspect="1" noChangeArrowheads="1"/>
                </p:cNvPicPr>
                <p:nvPr userDrawn="1"/>
              </p:nvPicPr>
              <p:blipFill>
                <a:blip r:embed="rId2" cstate="print"/>
                <a:srcRect/>
                <a:stretch>
                  <a:fillRect/>
                </a:stretch>
              </p:blipFill>
              <p:spPr bwMode="auto">
                <a:xfrm>
                  <a:off x="5574" y="1248"/>
                  <a:ext cx="186" cy="183"/>
                </a:xfrm>
                <a:prstGeom prst="rect">
                  <a:avLst/>
                </a:prstGeom>
                <a:noFill/>
                <a:ln w="9525">
                  <a:noFill/>
                  <a:miter lim="800000"/>
                  <a:headEnd/>
                  <a:tailEnd/>
                </a:ln>
                <a:effectLst/>
              </p:spPr>
            </p:pic>
          </p:grpSp>
          <p:grpSp>
            <p:nvGrpSpPr>
              <p:cNvPr id="359450" name="Group 26"/>
              <p:cNvGrpSpPr>
                <a:grpSpLocks/>
              </p:cNvGrpSpPr>
              <p:nvPr userDrawn="1"/>
            </p:nvGrpSpPr>
            <p:grpSpPr bwMode="auto">
              <a:xfrm>
                <a:off x="4944" y="1008"/>
                <a:ext cx="522" cy="2967"/>
                <a:chOff x="4944" y="1008"/>
                <a:chExt cx="522" cy="2967"/>
              </a:xfrm>
            </p:grpSpPr>
            <p:pic>
              <p:nvPicPr>
                <p:cNvPr id="359451" name="Picture 27"/>
                <p:cNvPicPr>
                  <a:picLocks noChangeAspect="1" noChangeArrowheads="1"/>
                </p:cNvPicPr>
                <p:nvPr userDrawn="1"/>
              </p:nvPicPr>
              <p:blipFill>
                <a:blip r:embed="rId2" cstate="print"/>
                <a:srcRect/>
                <a:stretch>
                  <a:fillRect/>
                </a:stretch>
              </p:blipFill>
              <p:spPr bwMode="auto">
                <a:xfrm>
                  <a:off x="5136" y="1008"/>
                  <a:ext cx="186" cy="183"/>
                </a:xfrm>
                <a:prstGeom prst="rect">
                  <a:avLst/>
                </a:prstGeom>
                <a:noFill/>
                <a:ln w="9525">
                  <a:noFill/>
                  <a:miter lim="800000"/>
                  <a:headEnd/>
                  <a:tailEnd/>
                </a:ln>
                <a:effectLst/>
              </p:spPr>
            </p:pic>
            <p:pic>
              <p:nvPicPr>
                <p:cNvPr id="359452" name="Picture 28"/>
                <p:cNvPicPr>
                  <a:picLocks noChangeAspect="1" noChangeArrowheads="1"/>
                </p:cNvPicPr>
                <p:nvPr userDrawn="1"/>
              </p:nvPicPr>
              <p:blipFill>
                <a:blip r:embed="rId2" cstate="print"/>
                <a:srcRect/>
                <a:stretch>
                  <a:fillRect/>
                </a:stretch>
              </p:blipFill>
              <p:spPr bwMode="auto">
                <a:xfrm>
                  <a:off x="5184" y="1200"/>
                  <a:ext cx="186" cy="183"/>
                </a:xfrm>
                <a:prstGeom prst="rect">
                  <a:avLst/>
                </a:prstGeom>
                <a:noFill/>
                <a:ln w="9525">
                  <a:noFill/>
                  <a:miter lim="800000"/>
                  <a:headEnd/>
                  <a:tailEnd/>
                </a:ln>
                <a:effectLst/>
              </p:spPr>
            </p:pic>
            <p:pic>
              <p:nvPicPr>
                <p:cNvPr id="359453" name="Picture 29"/>
                <p:cNvPicPr>
                  <a:picLocks noChangeAspect="1" noChangeArrowheads="1"/>
                </p:cNvPicPr>
                <p:nvPr userDrawn="1"/>
              </p:nvPicPr>
              <p:blipFill>
                <a:blip r:embed="rId2" cstate="print"/>
                <a:srcRect/>
                <a:stretch>
                  <a:fillRect/>
                </a:stretch>
              </p:blipFill>
              <p:spPr bwMode="auto">
                <a:xfrm>
                  <a:off x="5136" y="1584"/>
                  <a:ext cx="186" cy="183"/>
                </a:xfrm>
                <a:prstGeom prst="rect">
                  <a:avLst/>
                </a:prstGeom>
                <a:noFill/>
                <a:ln w="9525">
                  <a:noFill/>
                  <a:miter lim="800000"/>
                  <a:headEnd/>
                  <a:tailEnd/>
                </a:ln>
                <a:effectLst/>
              </p:spPr>
            </p:pic>
            <p:pic>
              <p:nvPicPr>
                <p:cNvPr id="359454" name="Picture 30"/>
                <p:cNvPicPr>
                  <a:picLocks noChangeAspect="1" noChangeArrowheads="1"/>
                </p:cNvPicPr>
                <p:nvPr userDrawn="1"/>
              </p:nvPicPr>
              <p:blipFill>
                <a:blip r:embed="rId2" cstate="print"/>
                <a:srcRect/>
                <a:stretch>
                  <a:fillRect/>
                </a:stretch>
              </p:blipFill>
              <p:spPr bwMode="auto">
                <a:xfrm>
                  <a:off x="5280" y="1728"/>
                  <a:ext cx="186" cy="183"/>
                </a:xfrm>
                <a:prstGeom prst="rect">
                  <a:avLst/>
                </a:prstGeom>
                <a:noFill/>
                <a:ln w="9525">
                  <a:noFill/>
                  <a:miter lim="800000"/>
                  <a:headEnd/>
                  <a:tailEnd/>
                </a:ln>
                <a:effectLst/>
              </p:spPr>
            </p:pic>
            <p:pic>
              <p:nvPicPr>
                <p:cNvPr id="359455" name="Picture 31"/>
                <p:cNvPicPr>
                  <a:picLocks noChangeAspect="1" noChangeArrowheads="1"/>
                </p:cNvPicPr>
                <p:nvPr userDrawn="1"/>
              </p:nvPicPr>
              <p:blipFill>
                <a:blip r:embed="rId2" cstate="print"/>
                <a:srcRect/>
                <a:stretch>
                  <a:fillRect/>
                </a:stretch>
              </p:blipFill>
              <p:spPr bwMode="auto">
                <a:xfrm>
                  <a:off x="5040" y="1824"/>
                  <a:ext cx="186" cy="183"/>
                </a:xfrm>
                <a:prstGeom prst="rect">
                  <a:avLst/>
                </a:prstGeom>
                <a:noFill/>
                <a:ln w="9525">
                  <a:noFill/>
                  <a:miter lim="800000"/>
                  <a:headEnd/>
                  <a:tailEnd/>
                </a:ln>
                <a:effectLst/>
              </p:spPr>
            </p:pic>
            <p:pic>
              <p:nvPicPr>
                <p:cNvPr id="359456" name="Picture 32"/>
                <p:cNvPicPr>
                  <a:picLocks noChangeAspect="1" noChangeArrowheads="1"/>
                </p:cNvPicPr>
                <p:nvPr userDrawn="1"/>
              </p:nvPicPr>
              <p:blipFill>
                <a:blip r:embed="rId2" cstate="print"/>
                <a:srcRect/>
                <a:stretch>
                  <a:fillRect/>
                </a:stretch>
              </p:blipFill>
              <p:spPr bwMode="auto">
                <a:xfrm>
                  <a:off x="5088" y="2016"/>
                  <a:ext cx="186" cy="183"/>
                </a:xfrm>
                <a:prstGeom prst="rect">
                  <a:avLst/>
                </a:prstGeom>
                <a:noFill/>
                <a:ln w="9525">
                  <a:noFill/>
                  <a:miter lim="800000"/>
                  <a:headEnd/>
                  <a:tailEnd/>
                </a:ln>
                <a:effectLst/>
              </p:spPr>
            </p:pic>
            <p:pic>
              <p:nvPicPr>
                <p:cNvPr id="359457" name="Picture 33"/>
                <p:cNvPicPr>
                  <a:picLocks noChangeAspect="1" noChangeArrowheads="1"/>
                </p:cNvPicPr>
                <p:nvPr userDrawn="1"/>
              </p:nvPicPr>
              <p:blipFill>
                <a:blip r:embed="rId2" cstate="print"/>
                <a:srcRect/>
                <a:stretch>
                  <a:fillRect/>
                </a:stretch>
              </p:blipFill>
              <p:spPr bwMode="auto">
                <a:xfrm>
                  <a:off x="5280" y="2064"/>
                  <a:ext cx="186" cy="183"/>
                </a:xfrm>
                <a:prstGeom prst="rect">
                  <a:avLst/>
                </a:prstGeom>
                <a:noFill/>
                <a:ln w="9525">
                  <a:noFill/>
                  <a:miter lim="800000"/>
                  <a:headEnd/>
                  <a:tailEnd/>
                </a:ln>
                <a:effectLst/>
              </p:spPr>
            </p:pic>
            <p:pic>
              <p:nvPicPr>
                <p:cNvPr id="359458" name="Picture 34"/>
                <p:cNvPicPr>
                  <a:picLocks noChangeAspect="1" noChangeArrowheads="1"/>
                </p:cNvPicPr>
                <p:nvPr userDrawn="1"/>
              </p:nvPicPr>
              <p:blipFill>
                <a:blip r:embed="rId2" cstate="print"/>
                <a:srcRect/>
                <a:stretch>
                  <a:fillRect/>
                </a:stretch>
              </p:blipFill>
              <p:spPr bwMode="auto">
                <a:xfrm>
                  <a:off x="5232" y="2352"/>
                  <a:ext cx="186" cy="183"/>
                </a:xfrm>
                <a:prstGeom prst="rect">
                  <a:avLst/>
                </a:prstGeom>
                <a:noFill/>
                <a:ln w="9525">
                  <a:noFill/>
                  <a:miter lim="800000"/>
                  <a:headEnd/>
                  <a:tailEnd/>
                </a:ln>
                <a:effectLst/>
              </p:spPr>
            </p:pic>
            <p:pic>
              <p:nvPicPr>
                <p:cNvPr id="359459" name="Picture 35"/>
                <p:cNvPicPr>
                  <a:picLocks noChangeAspect="1" noChangeArrowheads="1"/>
                </p:cNvPicPr>
                <p:nvPr userDrawn="1"/>
              </p:nvPicPr>
              <p:blipFill>
                <a:blip r:embed="rId2" cstate="print"/>
                <a:srcRect/>
                <a:stretch>
                  <a:fillRect/>
                </a:stretch>
              </p:blipFill>
              <p:spPr bwMode="auto">
                <a:xfrm>
                  <a:off x="4992" y="2208"/>
                  <a:ext cx="186" cy="183"/>
                </a:xfrm>
                <a:prstGeom prst="rect">
                  <a:avLst/>
                </a:prstGeom>
                <a:noFill/>
                <a:ln w="9525">
                  <a:noFill/>
                  <a:miter lim="800000"/>
                  <a:headEnd/>
                  <a:tailEnd/>
                </a:ln>
                <a:effectLst/>
              </p:spPr>
            </p:pic>
            <p:pic>
              <p:nvPicPr>
                <p:cNvPr id="359460" name="Picture 36"/>
                <p:cNvPicPr>
                  <a:picLocks noChangeAspect="1" noChangeArrowheads="1"/>
                </p:cNvPicPr>
                <p:nvPr userDrawn="1"/>
              </p:nvPicPr>
              <p:blipFill>
                <a:blip r:embed="rId2" cstate="print"/>
                <a:srcRect/>
                <a:stretch>
                  <a:fillRect/>
                </a:stretch>
              </p:blipFill>
              <p:spPr bwMode="auto">
                <a:xfrm>
                  <a:off x="4992" y="2448"/>
                  <a:ext cx="186" cy="183"/>
                </a:xfrm>
                <a:prstGeom prst="rect">
                  <a:avLst/>
                </a:prstGeom>
                <a:noFill/>
                <a:ln w="9525">
                  <a:noFill/>
                  <a:miter lim="800000"/>
                  <a:headEnd/>
                  <a:tailEnd/>
                </a:ln>
                <a:effectLst/>
              </p:spPr>
            </p:pic>
            <p:pic>
              <p:nvPicPr>
                <p:cNvPr id="359461" name="Picture 37"/>
                <p:cNvPicPr>
                  <a:picLocks noChangeAspect="1" noChangeArrowheads="1"/>
                </p:cNvPicPr>
                <p:nvPr userDrawn="1"/>
              </p:nvPicPr>
              <p:blipFill>
                <a:blip r:embed="rId2" cstate="print"/>
                <a:srcRect/>
                <a:stretch>
                  <a:fillRect/>
                </a:stretch>
              </p:blipFill>
              <p:spPr bwMode="auto">
                <a:xfrm>
                  <a:off x="5136" y="2592"/>
                  <a:ext cx="186" cy="183"/>
                </a:xfrm>
                <a:prstGeom prst="rect">
                  <a:avLst/>
                </a:prstGeom>
                <a:noFill/>
                <a:ln w="9525">
                  <a:noFill/>
                  <a:miter lim="800000"/>
                  <a:headEnd/>
                  <a:tailEnd/>
                </a:ln>
                <a:effectLst/>
              </p:spPr>
            </p:pic>
            <p:pic>
              <p:nvPicPr>
                <p:cNvPr id="359462" name="Picture 38"/>
                <p:cNvPicPr>
                  <a:picLocks noChangeAspect="1" noChangeArrowheads="1"/>
                </p:cNvPicPr>
                <p:nvPr userDrawn="1"/>
              </p:nvPicPr>
              <p:blipFill>
                <a:blip r:embed="rId2" cstate="print"/>
                <a:srcRect/>
                <a:stretch>
                  <a:fillRect/>
                </a:stretch>
              </p:blipFill>
              <p:spPr bwMode="auto">
                <a:xfrm>
                  <a:off x="5232" y="1392"/>
                  <a:ext cx="186" cy="183"/>
                </a:xfrm>
                <a:prstGeom prst="rect">
                  <a:avLst/>
                </a:prstGeom>
                <a:noFill/>
                <a:ln w="9525">
                  <a:noFill/>
                  <a:miter lim="800000"/>
                  <a:headEnd/>
                  <a:tailEnd/>
                </a:ln>
                <a:effectLst/>
              </p:spPr>
            </p:pic>
            <p:pic>
              <p:nvPicPr>
                <p:cNvPr id="359463" name="Picture 39"/>
                <p:cNvPicPr>
                  <a:picLocks noChangeAspect="1" noChangeArrowheads="1"/>
                </p:cNvPicPr>
                <p:nvPr userDrawn="1"/>
              </p:nvPicPr>
              <p:blipFill>
                <a:blip r:embed="rId2" cstate="print"/>
                <a:srcRect/>
                <a:stretch>
                  <a:fillRect/>
                </a:stretch>
              </p:blipFill>
              <p:spPr bwMode="auto">
                <a:xfrm>
                  <a:off x="4944" y="2736"/>
                  <a:ext cx="186" cy="183"/>
                </a:xfrm>
                <a:prstGeom prst="rect">
                  <a:avLst/>
                </a:prstGeom>
                <a:noFill/>
                <a:ln w="9525">
                  <a:noFill/>
                  <a:miter lim="800000"/>
                  <a:headEnd/>
                  <a:tailEnd/>
                </a:ln>
                <a:effectLst/>
              </p:spPr>
            </p:pic>
            <p:pic>
              <p:nvPicPr>
                <p:cNvPr id="359464" name="Picture 40"/>
                <p:cNvPicPr>
                  <a:picLocks noChangeAspect="1" noChangeArrowheads="1"/>
                </p:cNvPicPr>
                <p:nvPr userDrawn="1"/>
              </p:nvPicPr>
              <p:blipFill>
                <a:blip r:embed="rId2" cstate="print"/>
                <a:srcRect/>
                <a:stretch>
                  <a:fillRect/>
                </a:stretch>
              </p:blipFill>
              <p:spPr bwMode="auto">
                <a:xfrm>
                  <a:off x="4992" y="3072"/>
                  <a:ext cx="186" cy="183"/>
                </a:xfrm>
                <a:prstGeom prst="rect">
                  <a:avLst/>
                </a:prstGeom>
                <a:noFill/>
                <a:ln w="9525">
                  <a:noFill/>
                  <a:miter lim="800000"/>
                  <a:headEnd/>
                  <a:tailEnd/>
                </a:ln>
                <a:effectLst/>
              </p:spPr>
            </p:pic>
            <p:pic>
              <p:nvPicPr>
                <p:cNvPr id="359465" name="Picture 41"/>
                <p:cNvPicPr>
                  <a:picLocks noChangeAspect="1" noChangeArrowheads="1"/>
                </p:cNvPicPr>
                <p:nvPr userDrawn="1"/>
              </p:nvPicPr>
              <p:blipFill>
                <a:blip r:embed="rId2" cstate="print"/>
                <a:srcRect/>
                <a:stretch>
                  <a:fillRect/>
                </a:stretch>
              </p:blipFill>
              <p:spPr bwMode="auto">
                <a:xfrm>
                  <a:off x="5232" y="3312"/>
                  <a:ext cx="186" cy="183"/>
                </a:xfrm>
                <a:prstGeom prst="rect">
                  <a:avLst/>
                </a:prstGeom>
                <a:noFill/>
                <a:ln w="9525">
                  <a:noFill/>
                  <a:miter lim="800000"/>
                  <a:headEnd/>
                  <a:tailEnd/>
                </a:ln>
                <a:effectLst/>
              </p:spPr>
            </p:pic>
            <p:pic>
              <p:nvPicPr>
                <p:cNvPr id="359466" name="Picture 42"/>
                <p:cNvPicPr>
                  <a:picLocks noChangeAspect="1" noChangeArrowheads="1"/>
                </p:cNvPicPr>
                <p:nvPr userDrawn="1"/>
              </p:nvPicPr>
              <p:blipFill>
                <a:blip r:embed="rId2" cstate="print"/>
                <a:srcRect/>
                <a:stretch>
                  <a:fillRect/>
                </a:stretch>
              </p:blipFill>
              <p:spPr bwMode="auto">
                <a:xfrm>
                  <a:off x="4992" y="3408"/>
                  <a:ext cx="186" cy="183"/>
                </a:xfrm>
                <a:prstGeom prst="rect">
                  <a:avLst/>
                </a:prstGeom>
                <a:noFill/>
                <a:ln w="9525">
                  <a:noFill/>
                  <a:miter lim="800000"/>
                  <a:headEnd/>
                  <a:tailEnd/>
                </a:ln>
                <a:effectLst/>
              </p:spPr>
            </p:pic>
            <p:pic>
              <p:nvPicPr>
                <p:cNvPr id="359467" name="Picture 43"/>
                <p:cNvPicPr>
                  <a:picLocks noChangeAspect="1" noChangeArrowheads="1"/>
                </p:cNvPicPr>
                <p:nvPr userDrawn="1"/>
              </p:nvPicPr>
              <p:blipFill>
                <a:blip r:embed="rId2" cstate="print"/>
                <a:srcRect/>
                <a:stretch>
                  <a:fillRect/>
                </a:stretch>
              </p:blipFill>
              <p:spPr bwMode="auto">
                <a:xfrm>
                  <a:off x="5088" y="3552"/>
                  <a:ext cx="186" cy="183"/>
                </a:xfrm>
                <a:prstGeom prst="rect">
                  <a:avLst/>
                </a:prstGeom>
                <a:noFill/>
                <a:ln w="9525">
                  <a:noFill/>
                  <a:miter lim="800000"/>
                  <a:headEnd/>
                  <a:tailEnd/>
                </a:ln>
                <a:effectLst/>
              </p:spPr>
            </p:pic>
            <p:pic>
              <p:nvPicPr>
                <p:cNvPr id="359468" name="Picture 44"/>
                <p:cNvPicPr>
                  <a:picLocks noChangeAspect="1" noChangeArrowheads="1"/>
                </p:cNvPicPr>
                <p:nvPr userDrawn="1"/>
              </p:nvPicPr>
              <p:blipFill>
                <a:blip r:embed="rId2" cstate="print"/>
                <a:srcRect/>
                <a:stretch>
                  <a:fillRect/>
                </a:stretch>
              </p:blipFill>
              <p:spPr bwMode="auto">
                <a:xfrm>
                  <a:off x="4992" y="3792"/>
                  <a:ext cx="186" cy="183"/>
                </a:xfrm>
                <a:prstGeom prst="rect">
                  <a:avLst/>
                </a:prstGeom>
                <a:noFill/>
                <a:ln w="9525">
                  <a:noFill/>
                  <a:miter lim="800000"/>
                  <a:headEnd/>
                  <a:tailEnd/>
                </a:ln>
                <a:effectLst/>
              </p:spPr>
            </p:pic>
            <p:pic>
              <p:nvPicPr>
                <p:cNvPr id="359469" name="Picture 45"/>
                <p:cNvPicPr>
                  <a:picLocks noChangeAspect="1" noChangeArrowheads="1"/>
                </p:cNvPicPr>
                <p:nvPr userDrawn="1"/>
              </p:nvPicPr>
              <p:blipFill>
                <a:blip r:embed="rId2" cstate="print"/>
                <a:srcRect/>
                <a:stretch>
                  <a:fillRect/>
                </a:stretch>
              </p:blipFill>
              <p:spPr bwMode="auto">
                <a:xfrm>
                  <a:off x="5184" y="3696"/>
                  <a:ext cx="186" cy="183"/>
                </a:xfrm>
                <a:prstGeom prst="rect">
                  <a:avLst/>
                </a:prstGeom>
                <a:noFill/>
                <a:ln w="9525">
                  <a:noFill/>
                  <a:miter lim="800000"/>
                  <a:headEnd/>
                  <a:tailEnd/>
                </a:ln>
                <a:effectLst/>
              </p:spPr>
            </p:pic>
          </p:grpSp>
        </p:grpSp>
        <p:sp>
          <p:nvSpPr>
            <p:cNvPr id="359470"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9471"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9472"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endParaRPr lang="zh-TW" altLang="en-US"/>
            </a:p>
          </p:txBody>
        </p:sp>
        <p:sp>
          <p:nvSpPr>
            <p:cNvPr id="359473"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3" cstate="print"/>
              <a:srcRect/>
              <a:tile tx="0" ty="0" sx="100000" sy="100000" flip="none" algn="tl"/>
            </a:blipFill>
            <a:ln w="9525" cap="flat" cmpd="sng">
              <a:noFill/>
              <a:prstDash val="solid"/>
              <a:round/>
              <a:headEnd/>
              <a:tailEnd/>
            </a:ln>
            <a:effectLst/>
          </p:spPr>
          <p:txBody>
            <a:bodyPr wrap="none" anchor="ctr"/>
            <a:lstStyle/>
            <a:p>
              <a:endParaRPr lang="zh-TW" altLang="en-US"/>
            </a:p>
          </p:txBody>
        </p:sp>
        <p:sp>
          <p:nvSpPr>
            <p:cNvPr id="359474"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3" cstate="print"/>
              <a:srcRect/>
              <a:tile tx="0" ty="0" sx="100000" sy="100000" flip="none" algn="tl"/>
            </a:blipFill>
            <a:ln w="9525" cap="flat" cmpd="sng">
              <a:noFill/>
              <a:prstDash val="solid"/>
              <a:round/>
              <a:headEnd/>
              <a:tailEnd/>
            </a:ln>
            <a:effectLst/>
          </p:spPr>
          <p:txBody>
            <a:bodyPr wrap="none" anchor="ctr"/>
            <a:lstStyle/>
            <a:p>
              <a:endParaRPr lang="zh-TW" altLang="en-US"/>
            </a:p>
          </p:txBody>
        </p:sp>
        <p:sp>
          <p:nvSpPr>
            <p:cNvPr id="359475"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9476"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endParaRPr lang="zh-TW" altLang="en-US"/>
            </a:p>
          </p:txBody>
        </p:sp>
        <p:sp>
          <p:nvSpPr>
            <p:cNvPr id="359477"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endParaRPr lang="zh-TW" altLang="en-US"/>
            </a:p>
          </p:txBody>
        </p:sp>
        <p:sp>
          <p:nvSpPr>
            <p:cNvPr id="359478"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9479"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9480"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a:endParaRPr lang="zh-TW" altLang="zh-TW" sz="1800" b="0">
                <a:latin typeface="Arial" charset="0"/>
              </a:endParaRPr>
            </a:p>
          </p:txBody>
        </p:sp>
      </p:grpSp>
      <p:sp>
        <p:nvSpPr>
          <p:cNvPr id="359481" name="Rectangle 57"/>
          <p:cNvSpPr>
            <a:spLocks noGrp="1" noChangeArrowheads="1"/>
          </p:cNvSpPr>
          <p:nvPr>
            <p:ph type="ctrTitle" sz="quarter"/>
          </p:nvPr>
        </p:nvSpPr>
        <p:spPr>
          <a:xfrm>
            <a:off x="685800" y="1370013"/>
            <a:ext cx="6965950" cy="2057400"/>
          </a:xfrm>
        </p:spPr>
        <p:txBody>
          <a:bodyPr/>
          <a:lstStyle>
            <a:lvl1pPr>
              <a:defRPr/>
            </a:lvl1pPr>
          </a:lstStyle>
          <a:p>
            <a:r>
              <a:rPr lang="zh-TW" altLang="en-US"/>
              <a:t>按一下以編輯母片標題樣式</a:t>
            </a:r>
          </a:p>
        </p:txBody>
      </p:sp>
      <p:sp>
        <p:nvSpPr>
          <p:cNvPr id="359482" name="Rectangle 58"/>
          <p:cNvSpPr>
            <a:spLocks noGrp="1" noChangeArrowheads="1"/>
          </p:cNvSpPr>
          <p:nvPr>
            <p:ph type="subTitle" sz="quarter" idx="1"/>
          </p:nvPr>
        </p:nvSpPr>
        <p:spPr>
          <a:xfrm>
            <a:off x="1727200" y="3886200"/>
            <a:ext cx="5640388" cy="1752600"/>
          </a:xfrm>
        </p:spPr>
        <p:txBody>
          <a:bodyPr/>
          <a:lstStyle>
            <a:lvl1pPr marL="0" indent="0" algn="ctr">
              <a:buFontTx/>
              <a:buNone/>
              <a:defRPr/>
            </a:lvl1pPr>
          </a:lstStyle>
          <a:p>
            <a:r>
              <a:rPr lang="zh-TW" altLang="en-US"/>
              <a:t>按一下以編輯母片副標題樣式</a:t>
            </a:r>
          </a:p>
        </p:txBody>
      </p:sp>
      <p:sp>
        <p:nvSpPr>
          <p:cNvPr id="359483" name="Rectangle 59"/>
          <p:cNvSpPr>
            <a:spLocks noGrp="1" noChangeArrowheads="1"/>
          </p:cNvSpPr>
          <p:nvPr>
            <p:ph type="dt" sz="quarter" idx="2"/>
          </p:nvPr>
        </p:nvSpPr>
        <p:spPr/>
        <p:txBody>
          <a:bodyPr/>
          <a:lstStyle>
            <a:lvl1pPr>
              <a:defRPr/>
            </a:lvl1pPr>
          </a:lstStyle>
          <a:p>
            <a:endParaRPr lang="en-US" altLang="zh-TW"/>
          </a:p>
        </p:txBody>
      </p:sp>
      <p:sp>
        <p:nvSpPr>
          <p:cNvPr id="359484" name="Rectangle 60"/>
          <p:cNvSpPr>
            <a:spLocks noGrp="1" noChangeArrowheads="1"/>
          </p:cNvSpPr>
          <p:nvPr>
            <p:ph type="ftr" sz="quarter" idx="3"/>
          </p:nvPr>
        </p:nvSpPr>
        <p:spPr/>
        <p:txBody>
          <a:bodyPr/>
          <a:lstStyle>
            <a:lvl1pPr>
              <a:defRPr/>
            </a:lvl1pPr>
          </a:lstStyle>
          <a:p>
            <a:endParaRPr lang="en-US" altLang="zh-TW"/>
          </a:p>
        </p:txBody>
      </p:sp>
      <p:sp>
        <p:nvSpPr>
          <p:cNvPr id="359485" name="Rectangle 61"/>
          <p:cNvSpPr>
            <a:spLocks noGrp="1" noChangeArrowheads="1"/>
          </p:cNvSpPr>
          <p:nvPr>
            <p:ph type="sldNum" sz="quarter" idx="4"/>
          </p:nvPr>
        </p:nvSpPr>
        <p:spPr/>
        <p:txBody>
          <a:bodyPr/>
          <a:lstStyle>
            <a:lvl1pPr>
              <a:defRPr/>
            </a:lvl1pPr>
          </a:lstStyle>
          <a:p>
            <a:fld id="{889C9CD0-3CB9-4C6F-9D99-14201C22C74D}" type="slidenum">
              <a:rPr lang="en-US" altLang="zh-TW"/>
              <a:pPr/>
              <a:t>‹#›</a:t>
            </a:fld>
            <a:endParaRPr lang="en-US" altLang="zh-TW"/>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5E290390-B60E-4593-9590-609BDDCE1347}" type="slidenum">
              <a:rPr lang="en-US" altLang="zh-TW"/>
              <a:pPr/>
              <a:t>‹#›</a:t>
            </a:fld>
            <a:endParaRPr lang="en-US" altLang="zh-TW"/>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5A093D8-D7B9-4FD5-B325-5F2806C31487}" type="slidenum">
              <a:rPr lang="en-US" altLang="zh-TW"/>
              <a:pPr/>
              <a:t>‹#›</a:t>
            </a:fld>
            <a:endParaRPr lang="en-US" altLang="zh-TW"/>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263525" y="1598613"/>
            <a:ext cx="3616325"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032250" y="1598613"/>
            <a:ext cx="36179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919DB24-6B7B-44B5-9B5F-0582C5A68DA7}" type="slidenum">
              <a:rPr lang="en-US" altLang="zh-TW"/>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BE76483A-1DC0-4C35-B3B8-4D20C8B2F86B}" type="slidenum">
              <a:rPr lang="en-US" altLang="zh-TW"/>
              <a:pPr/>
              <a:t>‹#›</a:t>
            </a:fld>
            <a:endParaRPr lang="en-US" altLang="zh-TW"/>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25D9803-1E4B-4208-B6DD-9D91BF171299}" type="slidenum">
              <a:rPr lang="en-US" altLang="zh-TW"/>
              <a:pPr/>
              <a:t>‹#›</a:t>
            </a:fld>
            <a:endParaRPr lang="en-US" altLang="zh-TW"/>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8A01C7FE-5F16-472F-8015-39B14E2B057B}" type="slidenum">
              <a:rPr lang="en-US" altLang="zh-TW"/>
              <a:pPr/>
              <a:t>‹#›</a:t>
            </a:fld>
            <a:endParaRPr lang="en-US" altLang="zh-TW"/>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57D09C7B-39CA-4FCF-BBAC-2D26980B790C}" type="slidenum">
              <a:rPr lang="en-US" altLang="zh-TW"/>
              <a:pPr/>
              <a:t>‹#›</a:t>
            </a:fld>
            <a:endParaRPr lang="en-US" altLang="zh-TW"/>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9EE81CF5-A78E-4745-BF2C-0F16A97985C7}" type="slidenum">
              <a:rPr lang="en-US" altLang="zh-TW"/>
              <a:pPr/>
              <a:t>‹#›</a:t>
            </a:fld>
            <a:endParaRPr lang="en-US" altLang="zh-TW"/>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DB8A72C-D244-4B75-B9D2-AEB00FBDAD98}" type="slidenum">
              <a:rPr lang="en-US" altLang="zh-TW"/>
              <a:pPr/>
              <a:t>‹#›</a:t>
            </a:fld>
            <a:endParaRPr lang="en-US" altLang="zh-TW"/>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F238E855-63EC-435C-982E-EBF62F919033}" type="slidenum">
              <a:rPr lang="en-US" altLang="zh-TW"/>
              <a:pPr/>
              <a:t>‹#›</a:t>
            </a:fld>
            <a:endParaRPr lang="en-US" altLang="zh-TW"/>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5827713" y="227013"/>
            <a:ext cx="1868487" cy="5868987"/>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219075" y="227013"/>
            <a:ext cx="5456238" cy="586898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81A9E66-8633-4129-A5B9-9B363A5F5C46}" type="slidenum">
              <a:rPr lang="en-US" altLang="zh-TW"/>
              <a:pPr/>
              <a:t>‹#›</a:t>
            </a:fld>
            <a:endParaRPr lang="en-US" altLang="zh-TW"/>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62498" name="Group 2"/>
          <p:cNvGrpSpPr>
            <a:grpSpLocks/>
          </p:cNvGrpSpPr>
          <p:nvPr/>
        </p:nvGrpSpPr>
        <p:grpSpPr bwMode="auto">
          <a:xfrm>
            <a:off x="0" y="666750"/>
            <a:ext cx="8459788" cy="6191250"/>
            <a:chOff x="0" y="420"/>
            <a:chExt cx="5329" cy="3900"/>
          </a:xfrm>
        </p:grpSpPr>
        <p:sp>
          <p:nvSpPr>
            <p:cNvPr id="362499" name="Rectangle 3"/>
            <p:cNvSpPr>
              <a:spLocks noChangeArrowheads="1"/>
            </p:cNvSpPr>
            <p:nvPr/>
          </p:nvSpPr>
          <p:spPr bwMode="auto">
            <a:xfrm>
              <a:off x="432" y="420"/>
              <a:ext cx="4897" cy="3480"/>
            </a:xfrm>
            <a:prstGeom prst="rect">
              <a:avLst/>
            </a:prstGeom>
            <a:gradFill rotWithShape="0">
              <a:gsLst>
                <a:gs pos="0">
                  <a:srgbClr val="FFEFD1"/>
                </a:gs>
                <a:gs pos="64999">
                  <a:srgbClr val="F0EBD5"/>
                </a:gs>
                <a:gs pos="100000">
                  <a:srgbClr val="D1C39F"/>
                </a:gs>
              </a:gsLst>
              <a:path path="shape">
                <a:fillToRect l="50000" t="50000" r="50000" b="50000"/>
              </a:path>
            </a:gradFill>
            <a:ln w="101600">
              <a:solidFill>
                <a:srgbClr val="800000"/>
              </a:solidFill>
              <a:miter lim="800000"/>
              <a:headEnd/>
              <a:tailEnd/>
            </a:ln>
            <a:effectLst/>
          </p:spPr>
          <p:txBody>
            <a:bodyPr wrap="none" anchor="ctr"/>
            <a:lstStyle/>
            <a:p>
              <a:endParaRPr lang="zh-TW" altLang="en-US"/>
            </a:p>
          </p:txBody>
        </p:sp>
        <p:pic>
          <p:nvPicPr>
            <p:cNvPr id="362500" name="Picture 4" descr="花1-1"/>
            <p:cNvPicPr>
              <a:picLocks noChangeAspect="1" noChangeArrowheads="1"/>
            </p:cNvPicPr>
            <p:nvPr/>
          </p:nvPicPr>
          <p:blipFill>
            <a:blip r:embed="rId2" cstate="print">
              <a:clrChange>
                <a:clrFrom>
                  <a:srgbClr val="FFFF63"/>
                </a:clrFrom>
                <a:clrTo>
                  <a:srgbClr val="FFFF63">
                    <a:alpha val="0"/>
                  </a:srgbClr>
                </a:clrTo>
              </a:clrChange>
            </a:blip>
            <a:srcRect/>
            <a:stretch>
              <a:fillRect/>
            </a:stretch>
          </p:blipFill>
          <p:spPr bwMode="auto">
            <a:xfrm>
              <a:off x="0" y="2112"/>
              <a:ext cx="1036" cy="1116"/>
            </a:xfrm>
            <a:prstGeom prst="rect">
              <a:avLst/>
            </a:prstGeom>
            <a:noFill/>
          </p:spPr>
        </p:pic>
        <p:pic>
          <p:nvPicPr>
            <p:cNvPr id="362501" name="Picture 5" descr="花2-1"/>
            <p:cNvPicPr>
              <a:picLocks noChangeAspect="1" noChangeArrowheads="1"/>
            </p:cNvPicPr>
            <p:nvPr/>
          </p:nvPicPr>
          <p:blipFill>
            <a:blip r:embed="rId3" cstate="print">
              <a:clrChange>
                <a:clrFrom>
                  <a:srgbClr val="CC6B34"/>
                </a:clrFrom>
                <a:clrTo>
                  <a:srgbClr val="CC6B34">
                    <a:alpha val="0"/>
                  </a:srgbClr>
                </a:clrTo>
              </a:clrChange>
            </a:blip>
            <a:srcRect/>
            <a:stretch>
              <a:fillRect/>
            </a:stretch>
          </p:blipFill>
          <p:spPr bwMode="auto">
            <a:xfrm>
              <a:off x="0" y="2763"/>
              <a:ext cx="2627" cy="1557"/>
            </a:xfrm>
            <a:prstGeom prst="rect">
              <a:avLst/>
            </a:prstGeom>
            <a:noFill/>
          </p:spPr>
        </p:pic>
      </p:grpSp>
      <p:sp>
        <p:nvSpPr>
          <p:cNvPr id="362502" name="Rectangle 6"/>
          <p:cNvSpPr>
            <a:spLocks noGrp="1" noChangeArrowheads="1"/>
          </p:cNvSpPr>
          <p:nvPr>
            <p:ph type="ctrTitle" sz="quarter"/>
          </p:nvPr>
        </p:nvSpPr>
        <p:spPr>
          <a:xfrm>
            <a:off x="685800" y="2209800"/>
            <a:ext cx="7772400" cy="1143000"/>
          </a:xfrm>
        </p:spPr>
        <p:txBody>
          <a:bodyPr/>
          <a:lstStyle>
            <a:lvl1pPr>
              <a:defRPr/>
            </a:lvl1pPr>
          </a:lstStyle>
          <a:p>
            <a:r>
              <a:rPr lang="zh-TW" altLang="en-US"/>
              <a:t>按一下以編輯母片標題樣式</a:t>
            </a:r>
          </a:p>
        </p:txBody>
      </p:sp>
      <p:sp>
        <p:nvSpPr>
          <p:cNvPr id="362503" name="Rectangle 7"/>
          <p:cNvSpPr>
            <a:spLocks noGrp="1" noChangeArrowheads="1"/>
          </p:cNvSpPr>
          <p:nvPr>
            <p:ph type="subTitle" sz="quarter" idx="1"/>
          </p:nvPr>
        </p:nvSpPr>
        <p:spPr>
          <a:xfrm>
            <a:off x="1371600" y="3810000"/>
            <a:ext cx="6400800" cy="1752600"/>
          </a:xfrm>
        </p:spPr>
        <p:txBody>
          <a:bodyPr/>
          <a:lstStyle>
            <a:lvl1pPr marL="0" indent="0" algn="ctr">
              <a:buFontTx/>
              <a:buNone/>
              <a:defRPr/>
            </a:lvl1pPr>
          </a:lstStyle>
          <a:p>
            <a:r>
              <a:rPr lang="zh-TW" altLang="en-US"/>
              <a:t>按一下以編輯母片副標題樣式</a:t>
            </a:r>
          </a:p>
        </p:txBody>
      </p:sp>
      <p:sp>
        <p:nvSpPr>
          <p:cNvPr id="362504" name="Rectangle 8"/>
          <p:cNvSpPr>
            <a:spLocks noGrp="1" noChangeArrowheads="1"/>
          </p:cNvSpPr>
          <p:nvPr>
            <p:ph type="dt" sz="quarter" idx="2"/>
          </p:nvPr>
        </p:nvSpPr>
        <p:spPr/>
        <p:txBody>
          <a:bodyPr/>
          <a:lstStyle>
            <a:lvl1pPr>
              <a:defRPr/>
            </a:lvl1pPr>
          </a:lstStyle>
          <a:p>
            <a:endParaRPr lang="en-US" altLang="zh-TW"/>
          </a:p>
        </p:txBody>
      </p:sp>
      <p:sp>
        <p:nvSpPr>
          <p:cNvPr id="362505" name="Rectangle 9"/>
          <p:cNvSpPr>
            <a:spLocks noGrp="1" noChangeArrowheads="1"/>
          </p:cNvSpPr>
          <p:nvPr>
            <p:ph type="ftr" sz="quarter" idx="3"/>
          </p:nvPr>
        </p:nvSpPr>
        <p:spPr/>
        <p:txBody>
          <a:bodyPr/>
          <a:lstStyle>
            <a:lvl1pPr>
              <a:defRPr/>
            </a:lvl1pPr>
          </a:lstStyle>
          <a:p>
            <a:endParaRPr lang="en-US" altLang="zh-TW"/>
          </a:p>
        </p:txBody>
      </p:sp>
      <p:sp>
        <p:nvSpPr>
          <p:cNvPr id="362506" name="Rectangle 10"/>
          <p:cNvSpPr>
            <a:spLocks noGrp="1" noChangeArrowheads="1"/>
          </p:cNvSpPr>
          <p:nvPr>
            <p:ph type="sldNum" sz="quarter" idx="4"/>
          </p:nvPr>
        </p:nvSpPr>
        <p:spPr/>
        <p:txBody>
          <a:bodyPr/>
          <a:lstStyle>
            <a:lvl1pPr>
              <a:defRPr/>
            </a:lvl1pPr>
          </a:lstStyle>
          <a:p>
            <a:fld id="{D59B3FE2-8401-41FE-B21A-26CB6CBFA900}" type="slidenum">
              <a:rPr lang="en-US" altLang="zh-TW"/>
              <a:pPr/>
              <a:t>‹#›</a:t>
            </a:fld>
            <a:endParaRPr lang="en-US" altLang="zh-TW"/>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53376D09-7210-423F-BD16-D2B44324C36B}" type="slidenum">
              <a:rPr lang="en-US" altLang="zh-TW"/>
              <a:pPr/>
              <a:t>‹#›</a:t>
            </a:fld>
            <a:endParaRPr lang="en-US" altLang="zh-TW"/>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FFF358C2-7AEC-42CF-A668-5FAE7BFBB1E3}" type="slidenum">
              <a:rPr lang="en-US" altLang="zh-TW"/>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4AE72DBD-B0B0-418C-8468-1563AED8EE37}" type="slidenum">
              <a:rPr lang="en-US" altLang="zh-TW"/>
              <a:pPr/>
              <a:t>‹#›</a:t>
            </a:fld>
            <a:endParaRPr lang="en-US" altLang="zh-TW"/>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7E33B58F-3675-4259-B3F8-0A4BCD1FDC71}" type="slidenum">
              <a:rPr lang="en-US" altLang="zh-TW"/>
              <a:pPr/>
              <a:t>‹#›</a:t>
            </a:fld>
            <a:endParaRPr lang="en-US" altLang="zh-TW"/>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69E06FA-9557-4AB9-9321-7B8BBACD0822}" type="slidenum">
              <a:rPr lang="en-US" altLang="zh-TW"/>
              <a:pPr/>
              <a:t>‹#›</a:t>
            </a:fld>
            <a:endParaRPr lang="en-US" altLang="zh-TW"/>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80CFE894-8AE1-4E22-8342-1F10A2FC7E71}" type="slidenum">
              <a:rPr lang="en-US" altLang="zh-TW"/>
              <a:pPr/>
              <a:t>‹#›</a:t>
            </a:fld>
            <a:endParaRPr lang="en-US" altLang="zh-TW"/>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547DA5CF-9467-476F-9EF4-901158D5D066}" type="slidenum">
              <a:rPr lang="en-US" altLang="zh-TW"/>
              <a:pPr/>
              <a:t>‹#›</a:t>
            </a:fld>
            <a:endParaRPr lang="en-US" altLang="zh-TW"/>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5CF37CC0-019F-457D-9F68-EAA51DA0A083}" type="slidenum">
              <a:rPr lang="en-US" altLang="zh-TW"/>
              <a:pPr/>
              <a:t>‹#›</a:t>
            </a:fld>
            <a:endParaRPr lang="en-US" altLang="zh-TW"/>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86719B17-857C-457F-87A2-1D57060375F2}" type="slidenum">
              <a:rPr lang="en-US" altLang="zh-TW"/>
              <a:pPr/>
              <a:t>‹#›</a:t>
            </a:fld>
            <a:endParaRPr lang="en-US" altLang="zh-TW"/>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A3FA1946-2138-48CD-9190-D791AD173E0B}" type="slidenum">
              <a:rPr lang="en-US" altLang="zh-TW"/>
              <a:pPr/>
              <a:t>‹#›</a:t>
            </a:fld>
            <a:endParaRPr lang="en-US" altLang="zh-TW"/>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85800"/>
            <a:ext cx="1943100" cy="5334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85800"/>
            <a:ext cx="5676900" cy="5334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8B8F17C3-9A1D-4E2F-84C7-79DF3BB80BC3}" type="slidenum">
              <a:rPr lang="en-US" altLang="zh-TW"/>
              <a:pPr/>
              <a:t>‹#›</a:t>
            </a:fld>
            <a:endParaRPr lang="en-US" altLang="zh-TW"/>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grpSp>
        <p:nvGrpSpPr>
          <p:cNvPr id="372738" name="Group 2"/>
          <p:cNvGrpSpPr>
            <a:grpSpLocks/>
          </p:cNvGrpSpPr>
          <p:nvPr/>
        </p:nvGrpSpPr>
        <p:grpSpPr bwMode="auto">
          <a:xfrm>
            <a:off x="-6350" y="20638"/>
            <a:ext cx="9144000" cy="6858000"/>
            <a:chOff x="0" y="0"/>
            <a:chExt cx="5760" cy="4320"/>
          </a:xfrm>
        </p:grpSpPr>
        <p:sp>
          <p:nvSpPr>
            <p:cNvPr id="372739"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372740"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zh-TW" altLang="en-US"/>
            </a:p>
          </p:txBody>
        </p:sp>
      </p:grpSp>
      <p:sp>
        <p:nvSpPr>
          <p:cNvPr id="372741" name="Freeform 5"/>
          <p:cNvSpPr>
            <a:spLocks/>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zh-TW" altLang="en-US"/>
          </a:p>
        </p:txBody>
      </p:sp>
      <p:grpSp>
        <p:nvGrpSpPr>
          <p:cNvPr id="372742" name="Group 6"/>
          <p:cNvGrpSpPr>
            <a:grpSpLocks/>
          </p:cNvGrpSpPr>
          <p:nvPr/>
        </p:nvGrpSpPr>
        <p:grpSpPr bwMode="auto">
          <a:xfrm>
            <a:off x="-1588" y="6034088"/>
            <a:ext cx="7845426" cy="850900"/>
            <a:chOff x="0" y="3792"/>
            <a:chExt cx="4942" cy="536"/>
          </a:xfrm>
        </p:grpSpPr>
        <p:sp>
          <p:nvSpPr>
            <p:cNvPr id="372743"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zh-TW" altLang="en-US"/>
            </a:p>
          </p:txBody>
        </p:sp>
        <p:grpSp>
          <p:nvGrpSpPr>
            <p:cNvPr id="372744" name="Group 8"/>
            <p:cNvGrpSpPr>
              <a:grpSpLocks/>
            </p:cNvGrpSpPr>
            <p:nvPr userDrawn="1"/>
          </p:nvGrpSpPr>
          <p:grpSpPr bwMode="auto">
            <a:xfrm>
              <a:off x="2486" y="3792"/>
              <a:ext cx="2456" cy="536"/>
              <a:chOff x="2486" y="3792"/>
              <a:chExt cx="2456" cy="536"/>
            </a:xfrm>
          </p:grpSpPr>
          <p:sp>
            <p:nvSpPr>
              <p:cNvPr id="372745" name="Freeform 9"/>
              <p:cNvSpPr>
                <a:spLocks/>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endParaRPr lang="zh-TW" altLang="en-US"/>
              </a:p>
            </p:txBody>
          </p:sp>
          <p:sp>
            <p:nvSpPr>
              <p:cNvPr id="372746"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zh-TW" altLang="en-US"/>
              </a:p>
            </p:txBody>
          </p:sp>
          <p:sp>
            <p:nvSpPr>
              <p:cNvPr id="372747"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zh-TW" altLang="en-US"/>
              </a:p>
            </p:txBody>
          </p:sp>
          <p:sp>
            <p:nvSpPr>
              <p:cNvPr id="372748"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zh-TW" altLang="en-US"/>
              </a:p>
            </p:txBody>
          </p:sp>
          <p:sp>
            <p:nvSpPr>
              <p:cNvPr id="372749"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zh-TW" altLang="en-US"/>
              </a:p>
            </p:txBody>
          </p:sp>
        </p:grpSp>
        <p:sp>
          <p:nvSpPr>
            <p:cNvPr id="372750"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zh-TW" altLang="en-US"/>
            </a:p>
          </p:txBody>
        </p:sp>
      </p:grpSp>
      <p:grpSp>
        <p:nvGrpSpPr>
          <p:cNvPr id="372751" name="Group 15"/>
          <p:cNvGrpSpPr>
            <a:grpSpLocks/>
          </p:cNvGrpSpPr>
          <p:nvPr/>
        </p:nvGrpSpPr>
        <p:grpSpPr bwMode="auto">
          <a:xfrm>
            <a:off x="627063" y="6021388"/>
            <a:ext cx="5684837" cy="849312"/>
            <a:chOff x="395" y="3793"/>
            <a:chExt cx="3581" cy="535"/>
          </a:xfrm>
        </p:grpSpPr>
        <p:sp>
          <p:nvSpPr>
            <p:cNvPr id="372752" name="Freeform 16"/>
            <p:cNvSpPr>
              <a:spLocks/>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zh-TW" altLang="en-US"/>
            </a:p>
          </p:txBody>
        </p:sp>
        <p:sp>
          <p:nvSpPr>
            <p:cNvPr id="372753" name="Freeform 17"/>
            <p:cNvSpPr>
              <a:spLocks/>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zh-TW" altLang="en-US"/>
            </a:p>
          </p:txBody>
        </p:sp>
        <p:sp>
          <p:nvSpPr>
            <p:cNvPr id="372754" name="Freeform 18"/>
            <p:cNvSpPr>
              <a:spLocks/>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zh-TW" altLang="en-US"/>
            </a:p>
          </p:txBody>
        </p:sp>
        <p:sp>
          <p:nvSpPr>
            <p:cNvPr id="372755" name="Freeform 19"/>
            <p:cNvSpPr>
              <a:spLocks/>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zh-TW" altLang="en-US"/>
            </a:p>
          </p:txBody>
        </p:sp>
        <p:sp>
          <p:nvSpPr>
            <p:cNvPr id="372756" name="Freeform 20"/>
            <p:cNvSpPr>
              <a:spLocks/>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zh-TW" altLang="en-US"/>
            </a:p>
          </p:txBody>
        </p:sp>
        <p:sp>
          <p:nvSpPr>
            <p:cNvPr id="372757" name="Freeform 21"/>
            <p:cNvSpPr>
              <a:spLocks/>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zh-TW" altLang="en-US"/>
            </a:p>
          </p:txBody>
        </p:sp>
      </p:grpSp>
      <p:sp>
        <p:nvSpPr>
          <p:cNvPr id="372758" name="Rectangle 22"/>
          <p:cNvSpPr>
            <a:spLocks noGrp="1" noChangeArrowheads="1"/>
          </p:cNvSpPr>
          <p:nvPr>
            <p:ph type="ctrTitle" sz="quarter"/>
          </p:nvPr>
        </p:nvSpPr>
        <p:spPr>
          <a:xfrm>
            <a:off x="457200" y="1447800"/>
            <a:ext cx="8229600" cy="1736725"/>
          </a:xfrm>
        </p:spPr>
        <p:txBody>
          <a:bodyPr/>
          <a:lstStyle>
            <a:lvl1pPr>
              <a:defRPr sz="5400"/>
            </a:lvl1pPr>
          </a:lstStyle>
          <a:p>
            <a:r>
              <a:rPr lang="zh-TW" altLang="en-US"/>
              <a:t>按一下以編輯母片標題樣式</a:t>
            </a:r>
          </a:p>
        </p:txBody>
      </p:sp>
      <p:sp>
        <p:nvSpPr>
          <p:cNvPr id="372759"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zh-TW" altLang="en-US"/>
              <a:t>按一下以編輯母片副標題樣式</a:t>
            </a:r>
          </a:p>
        </p:txBody>
      </p:sp>
      <p:sp>
        <p:nvSpPr>
          <p:cNvPr id="372760" name="Rectangle 24"/>
          <p:cNvSpPr>
            <a:spLocks noGrp="1" noChangeArrowheads="1"/>
          </p:cNvSpPr>
          <p:nvPr>
            <p:ph type="dt" sz="quarter" idx="2"/>
          </p:nvPr>
        </p:nvSpPr>
        <p:spPr/>
        <p:txBody>
          <a:bodyPr/>
          <a:lstStyle>
            <a:lvl1pPr>
              <a:defRPr/>
            </a:lvl1pPr>
          </a:lstStyle>
          <a:p>
            <a:endParaRPr lang="en-US" altLang="zh-TW"/>
          </a:p>
        </p:txBody>
      </p:sp>
      <p:sp>
        <p:nvSpPr>
          <p:cNvPr id="372761" name="Rectangle 25"/>
          <p:cNvSpPr>
            <a:spLocks noGrp="1" noChangeArrowheads="1"/>
          </p:cNvSpPr>
          <p:nvPr>
            <p:ph type="sldNum" sz="quarter" idx="4"/>
          </p:nvPr>
        </p:nvSpPr>
        <p:spPr/>
        <p:txBody>
          <a:bodyPr/>
          <a:lstStyle>
            <a:lvl1pPr>
              <a:defRPr/>
            </a:lvl1pPr>
          </a:lstStyle>
          <a:p>
            <a:fld id="{03C22196-F4E5-495C-87D6-B08433C346F5}" type="slidenum">
              <a:rPr lang="en-US" altLang="zh-TW"/>
              <a:pPr/>
              <a:t>‹#›</a:t>
            </a:fld>
            <a:endParaRPr lang="en-US" altLang="zh-TW"/>
          </a:p>
        </p:txBody>
      </p:sp>
      <p:sp>
        <p:nvSpPr>
          <p:cNvPr id="372762" name="Rectangle 26"/>
          <p:cNvSpPr>
            <a:spLocks noGrp="1" noChangeArrowheads="1"/>
          </p:cNvSpPr>
          <p:nvPr>
            <p:ph type="ftr" sz="quarter" idx="3"/>
          </p:nvPr>
        </p:nvSpPr>
        <p:spPr/>
        <p:txBody>
          <a:bodyPr/>
          <a:lstStyle>
            <a:lvl1pPr>
              <a:defRPr/>
            </a:lvl1pPr>
          </a:lstStyle>
          <a:p>
            <a:endParaRPr lang="en-US" altLang="zh-TW"/>
          </a:p>
        </p:txBody>
      </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10EFB0C-74B8-4B15-AE12-3FE388600B85}" type="slidenum">
              <a:rPr lang="en-US" altLang="zh-TW"/>
              <a:pPr/>
              <a:t>‹#›</a:t>
            </a:fld>
            <a:endParaRPr lang="en-US" altLang="zh-TW"/>
          </a:p>
        </p:txBody>
      </p:sp>
    </p:spTree>
  </p:cSld>
  <p:clrMapOvr>
    <a:masterClrMapping/>
  </p:clrMapOvr>
  <p:transition spd="med">
    <p:newsfla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C7D60ACE-D690-48ED-B4C0-FC03645571D6}" type="slidenum">
              <a:rPr lang="en-US" altLang="zh-TW"/>
              <a:pPr/>
              <a:t>‹#›</a:t>
            </a:fld>
            <a:endParaRPr lang="en-US" altLang="zh-TW"/>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824578C-1C0C-4390-9349-2FD2EC5917A3}" type="slidenum">
              <a:rPr lang="en-US" altLang="zh-TW"/>
              <a:pPr/>
              <a:t>‹#›</a:t>
            </a:fld>
            <a:endParaRPr lang="en-US" altLang="zh-TW"/>
          </a:p>
        </p:txBody>
      </p:sp>
    </p:spTree>
  </p:cSld>
  <p:clrMapOvr>
    <a:masterClrMapping/>
  </p:clrMapOvr>
  <p:transition spd="med">
    <p:newsflash/>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6E6231D9-A18A-423C-9222-EA48727B7C84}" type="slidenum">
              <a:rPr lang="en-US" altLang="zh-TW"/>
              <a:pPr/>
              <a:t>‹#›</a:t>
            </a:fld>
            <a:endParaRPr lang="en-US" altLang="zh-TW"/>
          </a:p>
        </p:txBody>
      </p:sp>
    </p:spTree>
  </p:cSld>
  <p:clrMapOvr>
    <a:masterClrMapping/>
  </p:clrMapOvr>
  <p:transition spd="med">
    <p:newsflash/>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87A17B8F-512A-4258-9CC9-30CB2972A720}" type="slidenum">
              <a:rPr lang="en-US" altLang="zh-TW"/>
              <a:pPr/>
              <a:t>‹#›</a:t>
            </a:fld>
            <a:endParaRPr lang="en-US" altLang="zh-TW"/>
          </a:p>
        </p:txBody>
      </p:sp>
    </p:spTree>
  </p:cSld>
  <p:clrMapOvr>
    <a:masterClrMapping/>
  </p:clrMapOvr>
  <p:transition spd="med">
    <p:newsflash/>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7735CC08-DDE0-4BFD-9655-EF1029D196E1}" type="slidenum">
              <a:rPr lang="en-US" altLang="zh-TW"/>
              <a:pPr/>
              <a:t>‹#›</a:t>
            </a:fld>
            <a:endParaRPr lang="en-US" altLang="zh-TW"/>
          </a:p>
        </p:txBody>
      </p:sp>
    </p:spTree>
  </p:cSld>
  <p:clrMapOvr>
    <a:masterClrMapping/>
  </p:clrMapOvr>
  <p:transition spd="med">
    <p:newsfla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84226CDA-D571-47C7-B999-02A2C5E608F9}" type="slidenum">
              <a:rPr lang="en-US" altLang="zh-TW"/>
              <a:pPr/>
              <a:t>‹#›</a:t>
            </a:fld>
            <a:endParaRPr lang="en-US" altLang="zh-TW"/>
          </a:p>
        </p:txBody>
      </p:sp>
    </p:spTree>
  </p:cSld>
  <p:clrMapOvr>
    <a:masterClrMapping/>
  </p:clrMapOvr>
  <p:transition spd="med">
    <p:newsfla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4D41232C-1647-49D6-AE91-05385BDF032A}" type="slidenum">
              <a:rPr lang="en-US" altLang="zh-TW"/>
              <a:pPr/>
              <a:t>‹#›</a:t>
            </a:fld>
            <a:endParaRPr lang="en-US" altLang="zh-TW"/>
          </a:p>
        </p:txBody>
      </p:sp>
    </p:spTree>
  </p:cSld>
  <p:clrMapOvr>
    <a:masterClrMapping/>
  </p:clrMapOvr>
  <p:transition spd="med">
    <p:newsflash/>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0A7566F4-9DB4-49BD-96A8-3F8DCC9BAA46}" type="slidenum">
              <a:rPr lang="en-US" altLang="zh-TW"/>
              <a:pPr/>
              <a:t>‹#›</a:t>
            </a:fld>
            <a:endParaRPr lang="en-US" altLang="zh-TW"/>
          </a:p>
        </p:txBody>
      </p:sp>
    </p:spTree>
  </p:cSld>
  <p:clrMapOvr>
    <a:masterClrMapping/>
  </p:clrMapOvr>
  <p:transition spd="med">
    <p:newsflash/>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06157714-978D-4996-A1B7-CA11F3312CE4}" type="slidenum">
              <a:rPr lang="en-US" altLang="zh-TW"/>
              <a:pPr/>
              <a:t>‹#›</a:t>
            </a:fld>
            <a:endParaRPr lang="en-US" altLang="zh-TW"/>
          </a:p>
        </p:txBody>
      </p:sp>
    </p:spTree>
  </p:cSld>
  <p:clrMapOvr>
    <a:masterClrMapping/>
  </p:clrMapOvr>
  <p:transition spd="med">
    <p:newsflash/>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28600"/>
            <a:ext cx="2057400" cy="5867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28600"/>
            <a:ext cx="6019800" cy="5867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7DC6FF11-A391-4F1E-9427-7A9171CCFD71}" type="slidenum">
              <a:rPr lang="en-US" altLang="zh-TW"/>
              <a:pPr/>
              <a:t>‹#›</a:t>
            </a:fld>
            <a:endParaRPr lang="en-US" altLang="zh-TW"/>
          </a:p>
        </p:txBody>
      </p:sp>
    </p:spTree>
  </p:cSld>
  <p:clrMapOvr>
    <a:masterClrMapping/>
  </p:clrMapOvr>
  <p:transition spd="med">
    <p:newsflash/>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showMasterPhAnim="0" type="title" preserve="1">
  <p:cSld name="標題投影片">
    <p:spTree>
      <p:nvGrpSpPr>
        <p:cNvPr id="1" name=""/>
        <p:cNvGrpSpPr/>
        <p:nvPr/>
      </p:nvGrpSpPr>
      <p:grpSpPr>
        <a:xfrm>
          <a:off x="0" y="0"/>
          <a:ext cx="0" cy="0"/>
          <a:chOff x="0" y="0"/>
          <a:chExt cx="0" cy="0"/>
        </a:xfrm>
      </p:grpSpPr>
      <p:sp>
        <p:nvSpPr>
          <p:cNvPr id="382978" name="Freeform 2"/>
          <p:cNvSpPr>
            <a:spLocks/>
          </p:cNvSpPr>
          <p:nvPr/>
        </p:nvSpPr>
        <p:spPr bwMode="blackWhite">
          <a:xfrm>
            <a:off x="20638" y="12700"/>
            <a:ext cx="8896350" cy="6780213"/>
          </a:xfrm>
          <a:custGeom>
            <a:avLst/>
            <a:gdLst/>
            <a:ahLst/>
            <a:cxnLst>
              <a:cxn ang="0">
                <a:pos x="2822" y="0"/>
              </a:cxn>
              <a:cxn ang="0">
                <a:pos x="0" y="975"/>
              </a:cxn>
              <a:cxn ang="0">
                <a:pos x="2169" y="3619"/>
              </a:cxn>
              <a:cxn ang="0">
                <a:pos x="3985" y="1125"/>
              </a:cxn>
              <a:cxn ang="0">
                <a:pos x="2822" y="0"/>
              </a:cxn>
              <a:cxn ang="0">
                <a:pos x="2822" y="0"/>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w="9525">
            <a:noFill/>
            <a:round/>
            <a:headEnd/>
            <a:tailEnd/>
          </a:ln>
        </p:spPr>
        <p:txBody>
          <a:bodyPr/>
          <a:lstStyle/>
          <a:p>
            <a:endParaRPr lang="zh-TW" altLang="en-US"/>
          </a:p>
        </p:txBody>
      </p:sp>
      <p:sp>
        <p:nvSpPr>
          <p:cNvPr id="382979" name="Rectangle 3"/>
          <p:cNvSpPr>
            <a:spLocks noGrp="1" noChangeArrowheads="1"/>
          </p:cNvSpPr>
          <p:nvPr>
            <p:ph type="ctrTitle"/>
          </p:nvPr>
        </p:nvSpPr>
        <p:spPr>
          <a:xfrm>
            <a:off x="1371600" y="1511300"/>
            <a:ext cx="6400800" cy="2273300"/>
          </a:xfrm>
          <a:effectLst>
            <a:outerShdw dist="45791" dir="2021404" algn="ctr" rotWithShape="0">
              <a:schemeClr val="bg2"/>
            </a:outerShdw>
          </a:effectLst>
        </p:spPr>
        <p:txBody>
          <a:bodyPr/>
          <a:lstStyle>
            <a:lvl1pPr>
              <a:defRPr>
                <a:solidFill>
                  <a:schemeClr val="tx2"/>
                </a:solidFill>
                <a:effectLst>
                  <a:outerShdw blurRad="38100" dist="38100" dir="2700000" algn="tl">
                    <a:srgbClr val="C0C0C0"/>
                  </a:outerShdw>
                </a:effectLst>
              </a:defRPr>
            </a:lvl1pPr>
          </a:lstStyle>
          <a:p>
            <a:r>
              <a:rPr lang="zh-TW" altLang="en-US"/>
              <a:t>按一下以編輯母片標題樣式</a:t>
            </a:r>
          </a:p>
        </p:txBody>
      </p:sp>
      <p:sp>
        <p:nvSpPr>
          <p:cNvPr id="382980" name="Rectangle 4"/>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r>
              <a:rPr lang="zh-TW" altLang="en-US"/>
              <a:t>按一下以編輯母片副標題樣式</a:t>
            </a:r>
          </a:p>
        </p:txBody>
      </p:sp>
      <p:sp>
        <p:nvSpPr>
          <p:cNvPr id="382981" name="Rectangle 5"/>
          <p:cNvSpPr>
            <a:spLocks noGrp="1" noChangeArrowheads="1"/>
          </p:cNvSpPr>
          <p:nvPr>
            <p:ph type="dt" sz="half" idx="2"/>
          </p:nvPr>
        </p:nvSpPr>
        <p:spPr>
          <a:xfrm>
            <a:off x="685800" y="6248400"/>
            <a:ext cx="1905000" cy="457200"/>
          </a:xfrm>
        </p:spPr>
        <p:txBody>
          <a:bodyPr/>
          <a:lstStyle>
            <a:lvl1pPr>
              <a:defRPr/>
            </a:lvl1pPr>
          </a:lstStyle>
          <a:p>
            <a:endParaRPr lang="en-US" altLang="zh-TW"/>
          </a:p>
        </p:txBody>
      </p:sp>
      <p:sp>
        <p:nvSpPr>
          <p:cNvPr id="382982" name="Rectangle 6"/>
          <p:cNvSpPr>
            <a:spLocks noGrp="1" noChangeArrowheads="1"/>
          </p:cNvSpPr>
          <p:nvPr>
            <p:ph type="ftr" sz="quarter" idx="3"/>
          </p:nvPr>
        </p:nvSpPr>
        <p:spPr>
          <a:xfrm>
            <a:off x="3124200" y="6248400"/>
            <a:ext cx="2895600" cy="457200"/>
          </a:xfrm>
        </p:spPr>
        <p:txBody>
          <a:bodyPr/>
          <a:lstStyle>
            <a:lvl1pPr>
              <a:defRPr/>
            </a:lvl1pPr>
          </a:lstStyle>
          <a:p>
            <a:endParaRPr lang="en-US" altLang="zh-TW"/>
          </a:p>
        </p:txBody>
      </p:sp>
      <p:sp>
        <p:nvSpPr>
          <p:cNvPr id="382983" name="Rectangle 7"/>
          <p:cNvSpPr>
            <a:spLocks noGrp="1" noChangeArrowheads="1"/>
          </p:cNvSpPr>
          <p:nvPr>
            <p:ph type="sldNum" sz="quarter" idx="4"/>
          </p:nvPr>
        </p:nvSpPr>
        <p:spPr>
          <a:xfrm>
            <a:off x="6553200" y="6248400"/>
            <a:ext cx="1905000" cy="457200"/>
          </a:xfrm>
        </p:spPr>
        <p:txBody>
          <a:bodyPr/>
          <a:lstStyle>
            <a:lvl1pPr>
              <a:defRPr/>
            </a:lvl1pPr>
          </a:lstStyle>
          <a:p>
            <a:fld id="{DC5A3B78-31E1-484F-952E-91EAABCD8C2A}" type="slidenum">
              <a:rPr lang="en-US" altLang="zh-TW"/>
              <a:pPr/>
              <a:t>‹#›</a:t>
            </a:fld>
            <a:endParaRPr lang="en-US" altLang="zh-TW"/>
          </a:p>
        </p:txBody>
      </p:sp>
      <p:grpSp>
        <p:nvGrpSpPr>
          <p:cNvPr id="382984" name="Group 8"/>
          <p:cNvGrpSpPr>
            <a:grpSpLocks/>
          </p:cNvGrpSpPr>
          <p:nvPr/>
        </p:nvGrpSpPr>
        <p:grpSpPr bwMode="auto">
          <a:xfrm>
            <a:off x="195263" y="234950"/>
            <a:ext cx="3787775" cy="1778000"/>
            <a:chOff x="123" y="148"/>
            <a:chExt cx="2386" cy="1120"/>
          </a:xfrm>
        </p:grpSpPr>
        <p:sp>
          <p:nvSpPr>
            <p:cNvPr id="382985" name="Freeform 9"/>
            <p:cNvSpPr>
              <a:spLocks/>
            </p:cNvSpPr>
            <p:nvPr userDrawn="1"/>
          </p:nvSpPr>
          <p:spPr bwMode="auto">
            <a:xfrm>
              <a:off x="177" y="177"/>
              <a:ext cx="2250" cy="1017"/>
            </a:xfrm>
            <a:custGeom>
              <a:avLst/>
              <a:gdLst/>
              <a:ahLst/>
              <a:cxnLst>
                <a:cxn ang="0">
                  <a:pos x="794" y="395"/>
                </a:cxn>
                <a:cxn ang="0">
                  <a:pos x="710" y="318"/>
                </a:cxn>
                <a:cxn ang="0">
                  <a:pos x="556" y="210"/>
                </a:cxn>
                <a:cxn ang="0">
                  <a:pos x="71" y="0"/>
                </a:cxn>
                <a:cxn ang="0">
                  <a:pos x="23" y="20"/>
                </a:cxn>
                <a:cxn ang="0">
                  <a:pos x="0" y="83"/>
                </a:cxn>
                <a:cxn ang="0">
                  <a:pos x="28" y="155"/>
                </a:cxn>
                <a:cxn ang="0">
                  <a:pos x="570" y="409"/>
                </a:cxn>
                <a:cxn ang="0">
                  <a:pos x="689" y="393"/>
                </a:cxn>
                <a:cxn ang="0">
                  <a:pos x="785" y="414"/>
                </a:cxn>
                <a:cxn ang="0">
                  <a:pos x="794" y="395"/>
                </a:cxn>
                <a:cxn ang="0">
                  <a:pos x="794" y="395"/>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round/>
              <a:headEnd/>
              <a:tailEnd/>
            </a:ln>
          </p:spPr>
          <p:txBody>
            <a:bodyPr/>
            <a:lstStyle/>
            <a:p>
              <a:endParaRPr lang="zh-TW" altLang="en-US"/>
            </a:p>
          </p:txBody>
        </p:sp>
        <p:sp>
          <p:nvSpPr>
            <p:cNvPr id="382986" name="Freeform 10"/>
            <p:cNvSpPr>
              <a:spLocks/>
            </p:cNvSpPr>
            <p:nvPr userDrawn="1"/>
          </p:nvSpPr>
          <p:spPr bwMode="auto">
            <a:xfrm>
              <a:off x="166" y="261"/>
              <a:ext cx="2244" cy="1007"/>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round/>
              <a:headEnd/>
              <a:tailEnd/>
            </a:ln>
          </p:spPr>
          <p:txBody>
            <a:bodyPr/>
            <a:lstStyle/>
            <a:p>
              <a:endParaRPr lang="zh-TW" altLang="en-US"/>
            </a:p>
          </p:txBody>
        </p:sp>
        <p:sp>
          <p:nvSpPr>
            <p:cNvPr id="382987" name="Freeform 11"/>
            <p:cNvSpPr>
              <a:spLocks/>
            </p:cNvSpPr>
            <p:nvPr userDrawn="1"/>
          </p:nvSpPr>
          <p:spPr bwMode="auto">
            <a:xfrm>
              <a:off x="474" y="344"/>
              <a:ext cx="1488" cy="919"/>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endParaRPr lang="zh-TW" altLang="en-US"/>
            </a:p>
          </p:txBody>
        </p:sp>
        <p:grpSp>
          <p:nvGrpSpPr>
            <p:cNvPr id="382988" name="Group 12"/>
            <p:cNvGrpSpPr>
              <a:grpSpLocks/>
            </p:cNvGrpSpPr>
            <p:nvPr userDrawn="1"/>
          </p:nvGrpSpPr>
          <p:grpSpPr bwMode="auto">
            <a:xfrm>
              <a:off x="123" y="148"/>
              <a:ext cx="2386" cy="1081"/>
              <a:chOff x="123" y="148"/>
              <a:chExt cx="2386" cy="1081"/>
            </a:xfrm>
          </p:grpSpPr>
          <p:sp>
            <p:nvSpPr>
              <p:cNvPr id="382989" name="Freeform 13"/>
              <p:cNvSpPr>
                <a:spLocks/>
              </p:cNvSpPr>
              <p:nvPr userDrawn="1"/>
            </p:nvSpPr>
            <p:spPr bwMode="auto">
              <a:xfrm>
                <a:off x="2005" y="934"/>
                <a:ext cx="212" cy="214"/>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endParaRPr lang="zh-TW" altLang="en-US"/>
              </a:p>
            </p:txBody>
          </p:sp>
          <p:sp>
            <p:nvSpPr>
              <p:cNvPr id="382990" name="Freeform 14"/>
              <p:cNvSpPr>
                <a:spLocks/>
              </p:cNvSpPr>
              <p:nvPr userDrawn="1"/>
            </p:nvSpPr>
            <p:spPr bwMode="auto">
              <a:xfrm>
                <a:off x="123" y="148"/>
                <a:ext cx="2386" cy="1081"/>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endParaRPr lang="zh-TW" altLang="en-US"/>
              </a:p>
            </p:txBody>
          </p:sp>
          <p:sp>
            <p:nvSpPr>
              <p:cNvPr id="382991" name="Freeform 15"/>
              <p:cNvSpPr>
                <a:spLocks/>
              </p:cNvSpPr>
              <p:nvPr userDrawn="1"/>
            </p:nvSpPr>
            <p:spPr bwMode="auto">
              <a:xfrm>
                <a:off x="324" y="158"/>
                <a:ext cx="1686" cy="614"/>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endParaRPr lang="zh-TW" altLang="en-US"/>
              </a:p>
            </p:txBody>
          </p:sp>
          <p:sp>
            <p:nvSpPr>
              <p:cNvPr id="382992" name="Freeform 16"/>
              <p:cNvSpPr>
                <a:spLocks/>
              </p:cNvSpPr>
              <p:nvPr userDrawn="1"/>
            </p:nvSpPr>
            <p:spPr bwMode="auto">
              <a:xfrm>
                <a:off x="409" y="251"/>
                <a:ext cx="227" cy="410"/>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endParaRPr lang="zh-TW" altLang="en-US"/>
              </a:p>
            </p:txBody>
          </p:sp>
          <p:sp>
            <p:nvSpPr>
              <p:cNvPr id="382993" name="Freeform 17"/>
              <p:cNvSpPr>
                <a:spLocks/>
              </p:cNvSpPr>
              <p:nvPr userDrawn="1"/>
            </p:nvSpPr>
            <p:spPr bwMode="auto">
              <a:xfrm>
                <a:off x="846" y="536"/>
                <a:ext cx="691" cy="364"/>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endParaRPr lang="zh-TW" altLang="en-US"/>
              </a:p>
            </p:txBody>
          </p:sp>
        </p:grpSp>
      </p:grpSp>
      <p:grpSp>
        <p:nvGrpSpPr>
          <p:cNvPr id="382994" name="Group 18"/>
          <p:cNvGrpSpPr>
            <a:grpSpLocks/>
          </p:cNvGrpSpPr>
          <p:nvPr/>
        </p:nvGrpSpPr>
        <p:grpSpPr bwMode="auto">
          <a:xfrm>
            <a:off x="7915275" y="4368800"/>
            <a:ext cx="742950" cy="1058863"/>
            <a:chOff x="4986" y="2752"/>
            <a:chExt cx="468" cy="667"/>
          </a:xfrm>
        </p:grpSpPr>
        <p:sp>
          <p:nvSpPr>
            <p:cNvPr id="382995" name="Freeform 19"/>
            <p:cNvSpPr>
              <a:spLocks/>
            </p:cNvSpPr>
            <p:nvPr userDrawn="1"/>
          </p:nvSpPr>
          <p:spPr bwMode="auto">
            <a:xfrm rot="7320404">
              <a:off x="4909" y="2936"/>
              <a:ext cx="629" cy="293"/>
            </a:xfrm>
            <a:custGeom>
              <a:avLst/>
              <a:gdLst/>
              <a:ahLst/>
              <a:cxnLst>
                <a:cxn ang="0">
                  <a:pos x="794" y="395"/>
                </a:cxn>
                <a:cxn ang="0">
                  <a:pos x="710" y="318"/>
                </a:cxn>
                <a:cxn ang="0">
                  <a:pos x="556" y="210"/>
                </a:cxn>
                <a:cxn ang="0">
                  <a:pos x="71" y="0"/>
                </a:cxn>
                <a:cxn ang="0">
                  <a:pos x="23" y="20"/>
                </a:cxn>
                <a:cxn ang="0">
                  <a:pos x="0" y="83"/>
                </a:cxn>
                <a:cxn ang="0">
                  <a:pos x="28" y="155"/>
                </a:cxn>
                <a:cxn ang="0">
                  <a:pos x="570" y="409"/>
                </a:cxn>
                <a:cxn ang="0">
                  <a:pos x="689" y="393"/>
                </a:cxn>
                <a:cxn ang="0">
                  <a:pos x="785" y="414"/>
                </a:cxn>
                <a:cxn ang="0">
                  <a:pos x="794" y="395"/>
                </a:cxn>
                <a:cxn ang="0">
                  <a:pos x="794" y="395"/>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round/>
              <a:headEnd/>
              <a:tailEnd/>
            </a:ln>
          </p:spPr>
          <p:txBody>
            <a:bodyPr/>
            <a:lstStyle/>
            <a:p>
              <a:endParaRPr lang="zh-TW" altLang="en-US"/>
            </a:p>
          </p:txBody>
        </p:sp>
        <p:sp>
          <p:nvSpPr>
            <p:cNvPr id="382996" name="Freeform 20"/>
            <p:cNvSpPr>
              <a:spLocks/>
            </p:cNvSpPr>
            <p:nvPr userDrawn="1"/>
          </p:nvSpPr>
          <p:spPr bwMode="auto">
            <a:xfrm rot="7320404">
              <a:off x="4893" y="2923"/>
              <a:ext cx="627" cy="290"/>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w="9525">
              <a:noFill/>
              <a:round/>
              <a:headEnd/>
              <a:tailEnd/>
            </a:ln>
          </p:spPr>
          <p:txBody>
            <a:bodyPr/>
            <a:lstStyle/>
            <a:p>
              <a:endParaRPr lang="zh-TW" altLang="en-US"/>
            </a:p>
          </p:txBody>
        </p:sp>
        <p:sp>
          <p:nvSpPr>
            <p:cNvPr id="382997" name="Freeform 21"/>
            <p:cNvSpPr>
              <a:spLocks/>
            </p:cNvSpPr>
            <p:nvPr userDrawn="1"/>
          </p:nvSpPr>
          <p:spPr bwMode="auto">
            <a:xfrm rot="7320404">
              <a:off x="5000" y="2912"/>
              <a:ext cx="416" cy="265"/>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endParaRPr lang="zh-TW" altLang="en-US"/>
            </a:p>
          </p:txBody>
        </p:sp>
        <p:grpSp>
          <p:nvGrpSpPr>
            <p:cNvPr id="382998" name="Group 22"/>
            <p:cNvGrpSpPr>
              <a:grpSpLocks/>
            </p:cNvGrpSpPr>
            <p:nvPr userDrawn="1"/>
          </p:nvGrpSpPr>
          <p:grpSpPr bwMode="auto">
            <a:xfrm>
              <a:off x="4986" y="2752"/>
              <a:ext cx="468" cy="667"/>
              <a:chOff x="4986" y="2752"/>
              <a:chExt cx="468" cy="667"/>
            </a:xfrm>
          </p:grpSpPr>
          <p:sp>
            <p:nvSpPr>
              <p:cNvPr id="382999" name="Freeform 23"/>
              <p:cNvSpPr>
                <a:spLocks/>
              </p:cNvSpPr>
              <p:nvPr userDrawn="1"/>
            </p:nvSpPr>
            <p:spPr bwMode="auto">
              <a:xfrm rot="7320404">
                <a:off x="4987" y="3190"/>
                <a:ext cx="59" cy="61"/>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endParaRPr lang="zh-TW" altLang="en-US"/>
              </a:p>
            </p:txBody>
          </p:sp>
          <p:sp>
            <p:nvSpPr>
              <p:cNvPr id="383000" name="Freeform 24"/>
              <p:cNvSpPr>
                <a:spLocks/>
              </p:cNvSpPr>
              <p:nvPr userDrawn="1"/>
            </p:nvSpPr>
            <p:spPr bwMode="auto">
              <a:xfrm rot="7320404">
                <a:off x="4887" y="2930"/>
                <a:ext cx="667" cy="311"/>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endParaRPr lang="zh-TW" altLang="en-US"/>
              </a:p>
            </p:txBody>
          </p:sp>
          <p:sp>
            <p:nvSpPr>
              <p:cNvPr id="383001" name="Freeform 25"/>
              <p:cNvSpPr>
                <a:spLocks/>
              </p:cNvSpPr>
              <p:nvPr userDrawn="1"/>
            </p:nvSpPr>
            <p:spPr bwMode="auto">
              <a:xfrm rot="7320404">
                <a:off x="5062" y="2997"/>
                <a:ext cx="472" cy="176"/>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endParaRPr lang="zh-TW" altLang="en-US"/>
              </a:p>
            </p:txBody>
          </p:sp>
          <p:sp>
            <p:nvSpPr>
              <p:cNvPr id="383002" name="Freeform 26"/>
              <p:cNvSpPr>
                <a:spLocks/>
              </p:cNvSpPr>
              <p:nvPr userDrawn="1"/>
            </p:nvSpPr>
            <p:spPr bwMode="auto">
              <a:xfrm rot="7320404">
                <a:off x="5363" y="2874"/>
                <a:ext cx="63" cy="118"/>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endParaRPr lang="zh-TW" altLang="en-US"/>
              </a:p>
            </p:txBody>
          </p:sp>
          <p:sp>
            <p:nvSpPr>
              <p:cNvPr id="383003" name="Freeform 27"/>
              <p:cNvSpPr>
                <a:spLocks/>
              </p:cNvSpPr>
              <p:nvPr userDrawn="1"/>
            </p:nvSpPr>
            <p:spPr bwMode="auto">
              <a:xfrm rot="7320404">
                <a:off x="5136" y="3000"/>
                <a:ext cx="193" cy="104"/>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endParaRPr lang="zh-TW" altLang="en-US"/>
              </a:p>
            </p:txBody>
          </p:sp>
        </p:grpSp>
      </p:grpSp>
      <p:sp>
        <p:nvSpPr>
          <p:cNvPr id="383004" name="Freeform 28"/>
          <p:cNvSpPr>
            <a:spLocks/>
          </p:cNvSpPr>
          <p:nvPr/>
        </p:nvSpPr>
        <p:spPr bwMode="auto">
          <a:xfrm>
            <a:off x="901700" y="5054600"/>
            <a:ext cx="6807200" cy="728663"/>
          </a:xfrm>
          <a:custGeom>
            <a:avLst/>
            <a:gdLst/>
            <a:ahLst/>
            <a:cxnLst>
              <a:cxn ang="0">
                <a:pos x="0" y="0"/>
              </a:cxn>
              <a:cxn ang="0">
                <a:pos x="816" y="256"/>
              </a:cxn>
              <a:cxn ang="0">
                <a:pos x="1560" y="144"/>
              </a:cxn>
              <a:cxn ang="0">
                <a:pos x="1856" y="376"/>
              </a:cxn>
              <a:cxn ang="0">
                <a:pos x="2344" y="152"/>
              </a:cxn>
              <a:cxn ang="0">
                <a:pos x="3536" y="456"/>
              </a:cxn>
              <a:cxn ang="0">
                <a:pos x="4288" y="136"/>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p:spPr>
        <p:txBody>
          <a:bodyPr/>
          <a:lstStyle/>
          <a:p>
            <a:endParaRPr lang="zh-TW" altLang="en-US"/>
          </a:p>
        </p:txBody>
      </p:sp>
      <p:sp>
        <p:nvSpPr>
          <p:cNvPr id="383005" name="Freeform 29"/>
          <p:cNvSpPr>
            <a:spLocks/>
          </p:cNvSpPr>
          <p:nvPr/>
        </p:nvSpPr>
        <p:spPr bwMode="auto">
          <a:xfrm>
            <a:off x="4076700" y="1930400"/>
            <a:ext cx="889000" cy="381000"/>
          </a:xfrm>
          <a:custGeom>
            <a:avLst/>
            <a:gdLst/>
            <a:ahLst/>
            <a:cxnLst>
              <a:cxn ang="0">
                <a:pos x="0" y="32"/>
              </a:cxn>
              <a:cxn ang="0">
                <a:pos x="280" y="144"/>
              </a:cxn>
              <a:cxn ang="0">
                <a:pos x="448" y="16"/>
              </a:cxn>
              <a:cxn ang="0">
                <a:pos x="560" y="240"/>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p:spPr>
        <p:txBody>
          <a:bodyPr/>
          <a:lstStyle/>
          <a:p>
            <a:endParaRPr lang="zh-TW"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EAF1C5A5-4C0F-4D52-BC3E-357141FCD7D5}" type="slidenum">
              <a:rPr lang="en-US" altLang="zh-TW"/>
              <a:pPr/>
              <a:t>‹#›</a:t>
            </a:fld>
            <a:endParaRPr lang="en-US" altLang="zh-TW"/>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B32720D3-A40D-4BD8-A3D6-065533ED0675}" type="slidenum">
              <a:rPr lang="en-US" altLang="zh-TW"/>
              <a:pPr/>
              <a:t>‹#›</a:t>
            </a:fld>
            <a:endParaRPr lang="en-US" altLang="zh-TW"/>
          </a:p>
        </p:txBody>
      </p:sp>
    </p:spTree>
  </p:cSld>
  <p:clrMapOvr>
    <a:masterClrMapping/>
  </p:clrMapOvr>
  <p:transition spd="med">
    <p:wheel spokes="8"/>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07CE496D-A72C-495E-A3B0-DF2817963144}" type="slidenum">
              <a:rPr lang="en-US" altLang="zh-TW"/>
              <a:pPr/>
              <a:t>‹#›</a:t>
            </a:fld>
            <a:endParaRPr lang="en-US" altLang="zh-TW"/>
          </a:p>
        </p:txBody>
      </p:sp>
    </p:spTree>
  </p:cSld>
  <p:clrMapOvr>
    <a:masterClrMapping/>
  </p:clrMapOvr>
  <p:transition spd="med">
    <p:wheel spokes="8"/>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101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3B0586B0-1BAE-4130-BEFE-29597BB06076}" type="slidenum">
              <a:rPr lang="en-US" altLang="zh-TW"/>
              <a:pPr/>
              <a:t>‹#›</a:t>
            </a:fld>
            <a:endParaRPr lang="en-US" altLang="zh-TW"/>
          </a:p>
        </p:txBody>
      </p:sp>
    </p:spTree>
  </p:cSld>
  <p:clrMapOvr>
    <a:masterClrMapping/>
  </p:clrMapOvr>
  <p:transition spd="med">
    <p:wheel spokes="8"/>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A66DB11A-B684-486C-9418-6983D38C7078}" type="slidenum">
              <a:rPr lang="en-US" altLang="zh-TW"/>
              <a:pPr/>
              <a:t>‹#›</a:t>
            </a:fld>
            <a:endParaRPr lang="en-US" altLang="zh-TW"/>
          </a:p>
        </p:txBody>
      </p:sp>
    </p:spTree>
  </p:cSld>
  <p:clrMapOvr>
    <a:masterClrMapping/>
  </p:clrMapOvr>
  <p:transition spd="med">
    <p:wheel spokes="8"/>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26E67D16-F42D-460A-850F-46AC63D14240}" type="slidenum">
              <a:rPr lang="en-US" altLang="zh-TW"/>
              <a:pPr/>
              <a:t>‹#›</a:t>
            </a:fld>
            <a:endParaRPr lang="en-US" altLang="zh-TW"/>
          </a:p>
        </p:txBody>
      </p:sp>
    </p:spTree>
  </p:cSld>
  <p:clrMapOvr>
    <a:masterClrMapping/>
  </p:clrMapOvr>
  <p:transition spd="med">
    <p:wheel spokes="8"/>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0A601332-8F6B-4820-A278-0B5117E660CD}" type="slidenum">
              <a:rPr lang="en-US" altLang="zh-TW"/>
              <a:pPr/>
              <a:t>‹#›</a:t>
            </a:fld>
            <a:endParaRPr lang="en-US" altLang="zh-TW"/>
          </a:p>
        </p:txBody>
      </p:sp>
    </p:spTree>
  </p:cSld>
  <p:clrMapOvr>
    <a:masterClrMapping/>
  </p:clrMapOvr>
  <p:transition spd="med">
    <p:wheel spokes="8"/>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F88DB3E4-53D3-4823-A29F-57FE7C3780BD}" type="slidenum">
              <a:rPr lang="en-US" altLang="zh-TW"/>
              <a:pPr/>
              <a:t>‹#›</a:t>
            </a:fld>
            <a:endParaRPr lang="en-US" altLang="zh-TW"/>
          </a:p>
        </p:txBody>
      </p:sp>
    </p:spTree>
  </p:cSld>
  <p:clrMapOvr>
    <a:masterClrMapping/>
  </p:clrMapOvr>
  <p:transition spd="med">
    <p:wheel spokes="8"/>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C85A609B-831B-4B21-8DC1-8955A1E17080}" type="slidenum">
              <a:rPr lang="en-US" altLang="zh-TW"/>
              <a:pPr/>
              <a:t>‹#›</a:t>
            </a:fld>
            <a:endParaRPr lang="en-US" altLang="zh-TW"/>
          </a:p>
        </p:txBody>
      </p:sp>
    </p:spTree>
  </p:cSld>
  <p:clrMapOvr>
    <a:masterClrMapping/>
  </p:clrMapOvr>
  <p:transition spd="med">
    <p:wheel spokes="8"/>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D1E238F-FCC4-4E57-A7B5-DD6B2CB1F689}" type="slidenum">
              <a:rPr lang="en-US" altLang="zh-TW"/>
              <a:pPr/>
              <a:t>‹#›</a:t>
            </a:fld>
            <a:endParaRPr lang="en-US" altLang="zh-TW"/>
          </a:p>
        </p:txBody>
      </p:sp>
    </p:spTree>
  </p:cSld>
  <p:clrMapOvr>
    <a:masterClrMapping/>
  </p:clrMapOvr>
  <p:transition spd="med">
    <p:wheel spokes="8"/>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57950" y="152400"/>
            <a:ext cx="1924050" cy="5334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152400"/>
            <a:ext cx="5619750" cy="5334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282380F7-03F8-4F7F-8C29-C5588234E773}" type="slidenum">
              <a:rPr lang="en-US" altLang="zh-TW"/>
              <a:pPr/>
              <a:t>‹#›</a:t>
            </a:fld>
            <a:endParaRPr lang="en-US" altLang="zh-TW"/>
          </a:p>
        </p:txBody>
      </p:sp>
    </p:spTree>
  </p:cSld>
  <p:clrMapOvr>
    <a:masterClrMapping/>
  </p:clrMapOvr>
  <p:transition spd="med">
    <p:wheel spokes="8"/>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13.jpe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20.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3.w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7.png"/><Relationship Id="rId2" Type="http://schemas.openxmlformats.org/officeDocument/2006/relationships/slideLayout" Target="../slideLayouts/slideLayout57.xml"/><Relationship Id="rId16" Type="http://schemas.openxmlformats.org/officeDocument/2006/relationships/image" Target="../media/image6.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5.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8.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10.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202" name="Group 2"/>
          <p:cNvGrpSpPr>
            <a:grpSpLocks/>
          </p:cNvGrpSpPr>
          <p:nvPr/>
        </p:nvGrpSpPr>
        <p:grpSpPr bwMode="auto">
          <a:xfrm>
            <a:off x="6303963" y="0"/>
            <a:ext cx="2840037" cy="3254375"/>
            <a:chOff x="3115" y="0"/>
            <a:chExt cx="2170" cy="2486"/>
          </a:xfrm>
        </p:grpSpPr>
        <p:grpSp>
          <p:nvGrpSpPr>
            <p:cNvPr id="307203" name="Group 3"/>
            <p:cNvGrpSpPr>
              <a:grpSpLocks/>
            </p:cNvGrpSpPr>
            <p:nvPr/>
          </p:nvGrpSpPr>
          <p:grpSpPr bwMode="auto">
            <a:xfrm>
              <a:off x="4080" y="1910"/>
              <a:ext cx="768" cy="576"/>
              <a:chOff x="0" y="0"/>
              <a:chExt cx="768" cy="576"/>
            </a:xfrm>
          </p:grpSpPr>
          <p:sp>
            <p:nvSpPr>
              <p:cNvPr id="307204" name="Oval 4"/>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7205" name="Oval 5"/>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7206" name="Group 6"/>
            <p:cNvGrpSpPr>
              <a:grpSpLocks/>
            </p:cNvGrpSpPr>
            <p:nvPr/>
          </p:nvGrpSpPr>
          <p:grpSpPr bwMode="auto">
            <a:xfrm>
              <a:off x="4257" y="1103"/>
              <a:ext cx="768" cy="576"/>
              <a:chOff x="0" y="0"/>
              <a:chExt cx="768" cy="576"/>
            </a:xfrm>
          </p:grpSpPr>
          <p:sp>
            <p:nvSpPr>
              <p:cNvPr id="307207" name="Oval 7"/>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7208" name="Oval 8"/>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7209" name="Group 9"/>
            <p:cNvGrpSpPr>
              <a:grpSpLocks/>
            </p:cNvGrpSpPr>
            <p:nvPr/>
          </p:nvGrpSpPr>
          <p:grpSpPr bwMode="auto">
            <a:xfrm>
              <a:off x="3134" y="0"/>
              <a:ext cx="768" cy="576"/>
              <a:chOff x="0" y="0"/>
              <a:chExt cx="768" cy="576"/>
            </a:xfrm>
          </p:grpSpPr>
          <p:sp>
            <p:nvSpPr>
              <p:cNvPr id="307210" name="Oval 10"/>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7211" name="Oval 11"/>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7212" name="Group 12"/>
            <p:cNvGrpSpPr>
              <a:grpSpLocks/>
            </p:cNvGrpSpPr>
            <p:nvPr/>
          </p:nvGrpSpPr>
          <p:grpSpPr bwMode="auto">
            <a:xfrm>
              <a:off x="3115" y="0"/>
              <a:ext cx="2170" cy="1702"/>
              <a:chOff x="3115" y="0"/>
              <a:chExt cx="2170" cy="1702"/>
            </a:xfrm>
          </p:grpSpPr>
          <p:grpSp>
            <p:nvGrpSpPr>
              <p:cNvPr id="307213" name="Group 13"/>
              <p:cNvGrpSpPr>
                <a:grpSpLocks/>
              </p:cNvGrpSpPr>
              <p:nvPr/>
            </p:nvGrpSpPr>
            <p:grpSpPr bwMode="auto">
              <a:xfrm>
                <a:off x="3640" y="308"/>
                <a:ext cx="1145" cy="844"/>
                <a:chOff x="1265" y="814"/>
                <a:chExt cx="2919" cy="2151"/>
              </a:xfrm>
            </p:grpSpPr>
            <p:sp>
              <p:nvSpPr>
                <p:cNvPr id="307214" name="Oval 14"/>
                <p:cNvSpPr>
                  <a:spLocks noChangeArrowheads="1"/>
                </p:cNvSpPr>
                <p:nvPr/>
              </p:nvSpPr>
              <p:spPr bwMode="hidden">
                <a:xfrm>
                  <a:off x="1265" y="814"/>
                  <a:ext cx="2919" cy="2151"/>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07215" name="Oval 15"/>
                <p:cNvSpPr>
                  <a:spLocks noChangeArrowheads="1"/>
                </p:cNvSpPr>
                <p:nvPr/>
              </p:nvSpPr>
              <p:spPr bwMode="hidden">
                <a:xfrm>
                  <a:off x="2380" y="1601"/>
                  <a:ext cx="579" cy="406"/>
                </a:xfrm>
                <a:prstGeom prst="ellipse">
                  <a:avLst/>
                </a:prstGeom>
                <a:gradFill rotWithShape="0">
                  <a:gsLst>
                    <a:gs pos="0">
                      <a:schemeClr val="accent2"/>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07216" name="Group 16"/>
              <p:cNvGrpSpPr>
                <a:grpSpLocks/>
              </p:cNvGrpSpPr>
              <p:nvPr/>
            </p:nvGrpSpPr>
            <p:grpSpPr bwMode="auto">
              <a:xfrm>
                <a:off x="3115" y="0"/>
                <a:ext cx="2145" cy="1702"/>
                <a:chOff x="3115" y="0"/>
                <a:chExt cx="2145" cy="1702"/>
              </a:xfrm>
            </p:grpSpPr>
            <p:grpSp>
              <p:nvGrpSpPr>
                <p:cNvPr id="307217" name="Group 17"/>
                <p:cNvGrpSpPr>
                  <a:grpSpLocks/>
                </p:cNvGrpSpPr>
                <p:nvPr/>
              </p:nvGrpSpPr>
              <p:grpSpPr bwMode="auto">
                <a:xfrm>
                  <a:off x="4505" y="589"/>
                  <a:ext cx="493" cy="912"/>
                  <a:chOff x="3471" y="1530"/>
                  <a:chExt cx="1258" cy="2327"/>
                </a:xfrm>
              </p:grpSpPr>
              <p:sp>
                <p:nvSpPr>
                  <p:cNvPr id="307218" name="Freeform 18"/>
                  <p:cNvSpPr>
                    <a:spLocks/>
                  </p:cNvSpPr>
                  <p:nvPr/>
                </p:nvSpPr>
                <p:spPr bwMode="hidden">
                  <a:xfrm rot="2711884">
                    <a:off x="2765" y="2236"/>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7219" name="Freeform 19"/>
                  <p:cNvSpPr>
                    <a:spLocks/>
                  </p:cNvSpPr>
                  <p:nvPr/>
                </p:nvSpPr>
                <p:spPr bwMode="hidden">
                  <a:xfrm rot="2711884">
                    <a:off x="4021" y="3150"/>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20" name="Group 20"/>
                <p:cNvGrpSpPr>
                  <a:grpSpLocks/>
                </p:cNvGrpSpPr>
                <p:nvPr/>
              </p:nvGrpSpPr>
              <p:grpSpPr bwMode="auto">
                <a:xfrm>
                  <a:off x="4267" y="781"/>
                  <a:ext cx="966" cy="522"/>
                  <a:chOff x="2864" y="2019"/>
                  <a:chExt cx="2463" cy="1332"/>
                </a:xfrm>
              </p:grpSpPr>
              <p:sp>
                <p:nvSpPr>
                  <p:cNvPr id="307221" name="Freeform 21"/>
                  <p:cNvSpPr>
                    <a:spLocks/>
                  </p:cNvSpPr>
                  <p:nvPr/>
                </p:nvSpPr>
                <p:spPr bwMode="hidden">
                  <a:xfrm rot="2104081">
                    <a:off x="2864" y="2019"/>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22" name="Freeform 22"/>
                  <p:cNvSpPr>
                    <a:spLocks/>
                  </p:cNvSpPr>
                  <p:nvPr/>
                </p:nvSpPr>
                <p:spPr bwMode="hidden">
                  <a:xfrm rot="2104081">
                    <a:off x="4353" y="2806"/>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23" name="Group 23"/>
                <p:cNvGrpSpPr>
                  <a:grpSpLocks/>
                </p:cNvGrpSpPr>
                <p:nvPr/>
              </p:nvGrpSpPr>
              <p:grpSpPr bwMode="auto">
                <a:xfrm>
                  <a:off x="4280" y="707"/>
                  <a:ext cx="971" cy="417"/>
                  <a:chOff x="2897" y="1832"/>
                  <a:chExt cx="2477" cy="1064"/>
                </a:xfrm>
              </p:grpSpPr>
              <p:sp>
                <p:nvSpPr>
                  <p:cNvPr id="307224" name="Freeform 24"/>
                  <p:cNvSpPr>
                    <a:spLocks/>
                  </p:cNvSpPr>
                  <p:nvPr/>
                </p:nvSpPr>
                <p:spPr bwMode="hidden">
                  <a:xfrm rot="1582915">
                    <a:off x="2897" y="1832"/>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25" name="Freeform 25"/>
                  <p:cNvSpPr>
                    <a:spLocks/>
                  </p:cNvSpPr>
                  <p:nvPr/>
                </p:nvSpPr>
                <p:spPr bwMode="hidden">
                  <a:xfrm rot="1582915">
                    <a:off x="4442" y="2420"/>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26" name="Group 26"/>
                <p:cNvGrpSpPr>
                  <a:grpSpLocks/>
                </p:cNvGrpSpPr>
                <p:nvPr/>
              </p:nvGrpSpPr>
              <p:grpSpPr bwMode="auto">
                <a:xfrm>
                  <a:off x="4291" y="630"/>
                  <a:ext cx="969" cy="364"/>
                  <a:chOff x="2924" y="1636"/>
                  <a:chExt cx="2472" cy="927"/>
                </a:xfrm>
              </p:grpSpPr>
              <p:sp>
                <p:nvSpPr>
                  <p:cNvPr id="307227" name="Freeform 27"/>
                  <p:cNvSpPr>
                    <a:spLocks/>
                  </p:cNvSpPr>
                  <p:nvPr/>
                </p:nvSpPr>
                <p:spPr bwMode="hidden">
                  <a:xfrm rot="1080363">
                    <a:off x="2924" y="1636"/>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28" name="Freeform 28"/>
                  <p:cNvSpPr>
                    <a:spLocks/>
                  </p:cNvSpPr>
                  <p:nvPr/>
                </p:nvSpPr>
                <p:spPr bwMode="hidden">
                  <a:xfrm rot="1080363">
                    <a:off x="4495" y="2037"/>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29" name="Group 29"/>
                <p:cNvGrpSpPr>
                  <a:grpSpLocks/>
                </p:cNvGrpSpPr>
                <p:nvPr/>
              </p:nvGrpSpPr>
              <p:grpSpPr bwMode="auto">
                <a:xfrm>
                  <a:off x="4304" y="543"/>
                  <a:ext cx="918" cy="258"/>
                  <a:chOff x="2958" y="1414"/>
                  <a:chExt cx="2342" cy="657"/>
                </a:xfrm>
              </p:grpSpPr>
              <p:sp>
                <p:nvSpPr>
                  <p:cNvPr id="307230" name="Freeform 30"/>
                  <p:cNvSpPr>
                    <a:spLocks/>
                  </p:cNvSpPr>
                  <p:nvPr/>
                </p:nvSpPr>
                <p:spPr bwMode="hidden">
                  <a:xfrm rot="463793">
                    <a:off x="2958" y="1414"/>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31" name="Freeform 31"/>
                  <p:cNvSpPr>
                    <a:spLocks/>
                  </p:cNvSpPr>
                  <p:nvPr/>
                </p:nvSpPr>
                <p:spPr bwMode="hidden">
                  <a:xfrm rot="463793">
                    <a:off x="4470" y="1582"/>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32" name="Group 32"/>
                <p:cNvGrpSpPr>
                  <a:grpSpLocks/>
                </p:cNvGrpSpPr>
                <p:nvPr/>
              </p:nvGrpSpPr>
              <p:grpSpPr bwMode="auto">
                <a:xfrm>
                  <a:off x="4314" y="487"/>
                  <a:ext cx="843" cy="134"/>
                  <a:chOff x="2983" y="1269"/>
                  <a:chExt cx="2150" cy="343"/>
                </a:xfrm>
              </p:grpSpPr>
              <p:sp>
                <p:nvSpPr>
                  <p:cNvPr id="307233" name="Freeform 33"/>
                  <p:cNvSpPr>
                    <a:spLocks/>
                  </p:cNvSpPr>
                  <p:nvPr/>
                </p:nvSpPr>
                <p:spPr bwMode="hidden">
                  <a:xfrm rot="-84182">
                    <a:off x="2983" y="1289"/>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34" name="Freeform 34"/>
                  <p:cNvSpPr>
                    <a:spLocks/>
                  </p:cNvSpPr>
                  <p:nvPr/>
                </p:nvSpPr>
                <p:spPr bwMode="hidden">
                  <a:xfrm rot="-84182">
                    <a:off x="4379" y="1269"/>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35" name="Group 35"/>
                <p:cNvGrpSpPr>
                  <a:grpSpLocks/>
                </p:cNvGrpSpPr>
                <p:nvPr/>
              </p:nvGrpSpPr>
              <p:grpSpPr bwMode="auto">
                <a:xfrm>
                  <a:off x="4296" y="349"/>
                  <a:ext cx="737" cy="167"/>
                  <a:chOff x="2938" y="917"/>
                  <a:chExt cx="1879" cy="427"/>
                </a:xfrm>
              </p:grpSpPr>
              <p:sp>
                <p:nvSpPr>
                  <p:cNvPr id="307236" name="Freeform 36"/>
                  <p:cNvSpPr>
                    <a:spLocks/>
                  </p:cNvSpPr>
                  <p:nvPr/>
                </p:nvSpPr>
                <p:spPr bwMode="hidden">
                  <a:xfrm rot="-802576">
                    <a:off x="2938" y="1129"/>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37" name="Freeform 37"/>
                  <p:cNvSpPr>
                    <a:spLocks/>
                  </p:cNvSpPr>
                  <p:nvPr/>
                </p:nvSpPr>
                <p:spPr bwMode="hidden">
                  <a:xfrm rot="-802576">
                    <a:off x="4155" y="917"/>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38" name="Group 38"/>
                <p:cNvGrpSpPr>
                  <a:grpSpLocks/>
                </p:cNvGrpSpPr>
                <p:nvPr/>
              </p:nvGrpSpPr>
              <p:grpSpPr bwMode="auto">
                <a:xfrm>
                  <a:off x="3394" y="637"/>
                  <a:ext cx="493" cy="912"/>
                  <a:chOff x="637" y="1653"/>
                  <a:chExt cx="1257" cy="2326"/>
                </a:xfrm>
              </p:grpSpPr>
              <p:sp>
                <p:nvSpPr>
                  <p:cNvPr id="307239" name="Freeform 39"/>
                  <p:cNvSpPr>
                    <a:spLocks/>
                  </p:cNvSpPr>
                  <p:nvPr/>
                </p:nvSpPr>
                <p:spPr bwMode="hidden">
                  <a:xfrm rot="18888116" flipH="1">
                    <a:off x="876" y="2359"/>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40" name="Freeform 40"/>
                  <p:cNvSpPr>
                    <a:spLocks/>
                  </p:cNvSpPr>
                  <p:nvPr/>
                </p:nvSpPr>
                <p:spPr bwMode="hidden">
                  <a:xfrm rot="18888116" flipH="1">
                    <a:off x="419" y="327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41" name="Group 41"/>
                <p:cNvGrpSpPr>
                  <a:grpSpLocks/>
                </p:cNvGrpSpPr>
                <p:nvPr/>
              </p:nvGrpSpPr>
              <p:grpSpPr bwMode="auto">
                <a:xfrm>
                  <a:off x="3142" y="850"/>
                  <a:ext cx="966" cy="522"/>
                  <a:chOff x="-5" y="2196"/>
                  <a:chExt cx="2463" cy="1332"/>
                </a:xfrm>
              </p:grpSpPr>
              <p:sp>
                <p:nvSpPr>
                  <p:cNvPr id="307242" name="Freeform 42"/>
                  <p:cNvSpPr>
                    <a:spLocks/>
                  </p:cNvSpPr>
                  <p:nvPr/>
                </p:nvSpPr>
                <p:spPr bwMode="hidden">
                  <a:xfrm rot="19495919" flipH="1">
                    <a:off x="644" y="2196"/>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43" name="Freeform 43"/>
                  <p:cNvSpPr>
                    <a:spLocks/>
                  </p:cNvSpPr>
                  <p:nvPr/>
                </p:nvSpPr>
                <p:spPr bwMode="hidden">
                  <a:xfrm rot="19495919" flipH="1">
                    <a:off x="-5" y="2983"/>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44" name="Group 44"/>
                <p:cNvGrpSpPr>
                  <a:grpSpLocks/>
                </p:cNvGrpSpPr>
                <p:nvPr/>
              </p:nvGrpSpPr>
              <p:grpSpPr bwMode="auto">
                <a:xfrm>
                  <a:off x="3124" y="777"/>
                  <a:ext cx="971" cy="417"/>
                  <a:chOff x="-52" y="2009"/>
                  <a:chExt cx="2477" cy="1064"/>
                </a:xfrm>
              </p:grpSpPr>
              <p:sp>
                <p:nvSpPr>
                  <p:cNvPr id="307245" name="Freeform 45"/>
                  <p:cNvSpPr>
                    <a:spLocks/>
                  </p:cNvSpPr>
                  <p:nvPr/>
                </p:nvSpPr>
                <p:spPr bwMode="hidden">
                  <a:xfrm rot="20017085" flipH="1">
                    <a:off x="689" y="2009"/>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46" name="Freeform 46"/>
                  <p:cNvSpPr>
                    <a:spLocks/>
                  </p:cNvSpPr>
                  <p:nvPr/>
                </p:nvSpPr>
                <p:spPr bwMode="hidden">
                  <a:xfrm rot="20017085" flipH="1">
                    <a:off x="-52" y="2597"/>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47" name="Group 47"/>
                <p:cNvGrpSpPr>
                  <a:grpSpLocks/>
                </p:cNvGrpSpPr>
                <p:nvPr/>
              </p:nvGrpSpPr>
              <p:grpSpPr bwMode="auto">
                <a:xfrm>
                  <a:off x="3115" y="700"/>
                  <a:ext cx="969" cy="363"/>
                  <a:chOff x="-74" y="1813"/>
                  <a:chExt cx="2472" cy="927"/>
                </a:xfrm>
              </p:grpSpPr>
              <p:sp>
                <p:nvSpPr>
                  <p:cNvPr id="307248" name="Freeform 48"/>
                  <p:cNvSpPr>
                    <a:spLocks/>
                  </p:cNvSpPr>
                  <p:nvPr/>
                </p:nvSpPr>
                <p:spPr bwMode="hidden">
                  <a:xfrm rot="20519637" flipH="1">
                    <a:off x="721" y="1813"/>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49" name="Freeform 49"/>
                  <p:cNvSpPr>
                    <a:spLocks/>
                  </p:cNvSpPr>
                  <p:nvPr/>
                </p:nvSpPr>
                <p:spPr bwMode="hidden">
                  <a:xfrm rot="20519637" flipH="1">
                    <a:off x="-74" y="2214"/>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50" name="Group 50"/>
                <p:cNvGrpSpPr>
                  <a:grpSpLocks/>
                </p:cNvGrpSpPr>
                <p:nvPr/>
              </p:nvGrpSpPr>
              <p:grpSpPr bwMode="auto">
                <a:xfrm>
                  <a:off x="3153" y="613"/>
                  <a:ext cx="918" cy="257"/>
                  <a:chOff x="22" y="1591"/>
                  <a:chExt cx="2342" cy="657"/>
                </a:xfrm>
              </p:grpSpPr>
              <p:sp>
                <p:nvSpPr>
                  <p:cNvPr id="307251" name="Freeform 51"/>
                  <p:cNvSpPr>
                    <a:spLocks/>
                  </p:cNvSpPr>
                  <p:nvPr/>
                </p:nvSpPr>
                <p:spPr bwMode="hidden">
                  <a:xfrm rot="21136207" flipH="1">
                    <a:off x="819" y="1591"/>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52" name="Freeform 52"/>
                  <p:cNvSpPr>
                    <a:spLocks/>
                  </p:cNvSpPr>
                  <p:nvPr/>
                </p:nvSpPr>
                <p:spPr bwMode="hidden">
                  <a:xfrm rot="21136207" flipH="1">
                    <a:off x="22" y="1759"/>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53" name="Group 53"/>
                <p:cNvGrpSpPr>
                  <a:grpSpLocks/>
                </p:cNvGrpSpPr>
                <p:nvPr/>
              </p:nvGrpSpPr>
              <p:grpSpPr bwMode="auto">
                <a:xfrm>
                  <a:off x="3218" y="556"/>
                  <a:ext cx="843" cy="134"/>
                  <a:chOff x="189" y="1446"/>
                  <a:chExt cx="2150" cy="343"/>
                </a:xfrm>
              </p:grpSpPr>
              <p:sp>
                <p:nvSpPr>
                  <p:cNvPr id="307254" name="Freeform 54"/>
                  <p:cNvSpPr>
                    <a:spLocks/>
                  </p:cNvSpPr>
                  <p:nvPr/>
                </p:nvSpPr>
                <p:spPr bwMode="hidden">
                  <a:xfrm rot="84182" flipH="1">
                    <a:off x="935" y="1466"/>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55" name="Freeform 55"/>
                  <p:cNvSpPr>
                    <a:spLocks/>
                  </p:cNvSpPr>
                  <p:nvPr/>
                </p:nvSpPr>
                <p:spPr bwMode="hidden">
                  <a:xfrm rot="84182" flipH="1">
                    <a:off x="189" y="1446"/>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56" name="Group 56"/>
                <p:cNvGrpSpPr>
                  <a:grpSpLocks/>
                </p:cNvGrpSpPr>
                <p:nvPr/>
              </p:nvGrpSpPr>
              <p:grpSpPr bwMode="auto">
                <a:xfrm>
                  <a:off x="3342" y="418"/>
                  <a:ext cx="737" cy="167"/>
                  <a:chOff x="505" y="1094"/>
                  <a:chExt cx="1879" cy="427"/>
                </a:xfrm>
              </p:grpSpPr>
              <p:sp>
                <p:nvSpPr>
                  <p:cNvPr id="307257" name="Freeform 57"/>
                  <p:cNvSpPr>
                    <a:spLocks/>
                  </p:cNvSpPr>
                  <p:nvPr/>
                </p:nvSpPr>
                <p:spPr bwMode="hidden">
                  <a:xfrm rot="802576" flipH="1">
                    <a:off x="1151" y="1306"/>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58" name="Freeform 58"/>
                  <p:cNvSpPr>
                    <a:spLocks/>
                  </p:cNvSpPr>
                  <p:nvPr/>
                </p:nvSpPr>
                <p:spPr bwMode="hidden">
                  <a:xfrm rot="802576" flipH="1">
                    <a:off x="505" y="1094"/>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59" name="Group 59"/>
                <p:cNvGrpSpPr>
                  <a:grpSpLocks/>
                </p:cNvGrpSpPr>
                <p:nvPr/>
              </p:nvGrpSpPr>
              <p:grpSpPr bwMode="auto">
                <a:xfrm>
                  <a:off x="3386" y="341"/>
                  <a:ext cx="725" cy="218"/>
                  <a:chOff x="616" y="899"/>
                  <a:chExt cx="1850" cy="554"/>
                </a:xfrm>
              </p:grpSpPr>
              <p:sp>
                <p:nvSpPr>
                  <p:cNvPr id="307260" name="Freeform 60"/>
                  <p:cNvSpPr>
                    <a:spLocks/>
                  </p:cNvSpPr>
                  <p:nvPr/>
                </p:nvSpPr>
                <p:spPr bwMode="hidden">
                  <a:xfrm rot="1277471" flipH="1">
                    <a:off x="1233" y="1238"/>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61" name="Freeform 61"/>
                  <p:cNvSpPr>
                    <a:spLocks/>
                  </p:cNvSpPr>
                  <p:nvPr/>
                </p:nvSpPr>
                <p:spPr bwMode="hidden">
                  <a:xfrm rot="1277471" flipH="1">
                    <a:off x="616" y="89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62" name="Group 62"/>
                <p:cNvGrpSpPr>
                  <a:grpSpLocks/>
                </p:cNvGrpSpPr>
                <p:nvPr/>
              </p:nvGrpSpPr>
              <p:grpSpPr bwMode="auto">
                <a:xfrm>
                  <a:off x="3472" y="231"/>
                  <a:ext cx="693" cy="291"/>
                  <a:chOff x="3472" y="231"/>
                  <a:chExt cx="693" cy="291"/>
                </a:xfrm>
              </p:grpSpPr>
              <p:sp>
                <p:nvSpPr>
                  <p:cNvPr id="307263" name="Freeform 63"/>
                  <p:cNvSpPr>
                    <a:spLocks/>
                  </p:cNvSpPr>
                  <p:nvPr/>
                </p:nvSpPr>
                <p:spPr bwMode="hidden">
                  <a:xfrm rot="2028410" flipH="1">
                    <a:off x="3681" y="438"/>
                    <a:ext cx="484" cy="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64" name="Freeform 64"/>
                  <p:cNvSpPr>
                    <a:spLocks/>
                  </p:cNvSpPr>
                  <p:nvPr/>
                </p:nvSpPr>
                <p:spPr bwMode="hidden">
                  <a:xfrm rot="2028410" flipH="1">
                    <a:off x="3472" y="231"/>
                    <a:ext cx="260" cy="132"/>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65" name="Group 65"/>
                <p:cNvGrpSpPr>
                  <a:grpSpLocks/>
                </p:cNvGrpSpPr>
                <p:nvPr/>
              </p:nvGrpSpPr>
              <p:grpSpPr bwMode="auto">
                <a:xfrm>
                  <a:off x="3554" y="118"/>
                  <a:ext cx="664" cy="349"/>
                  <a:chOff x="3554" y="118"/>
                  <a:chExt cx="664" cy="349"/>
                </a:xfrm>
              </p:grpSpPr>
              <p:sp>
                <p:nvSpPr>
                  <p:cNvPr id="307266" name="Freeform 66"/>
                  <p:cNvSpPr>
                    <a:spLocks/>
                  </p:cNvSpPr>
                  <p:nvPr/>
                </p:nvSpPr>
                <p:spPr bwMode="hidden">
                  <a:xfrm rot="2664424" flipH="1">
                    <a:off x="3727" y="383"/>
                    <a:ext cx="491" cy="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67" name="Freeform 67"/>
                  <p:cNvSpPr>
                    <a:spLocks/>
                  </p:cNvSpPr>
                  <p:nvPr/>
                </p:nvSpPr>
                <p:spPr bwMode="hidden">
                  <a:xfrm rot="2664424" flipH="1">
                    <a:off x="3554" y="118"/>
                    <a:ext cx="264" cy="132"/>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68" name="Group 68"/>
                <p:cNvGrpSpPr>
                  <a:grpSpLocks/>
                </p:cNvGrpSpPr>
                <p:nvPr/>
              </p:nvGrpSpPr>
              <p:grpSpPr bwMode="auto">
                <a:xfrm>
                  <a:off x="3784" y="30"/>
                  <a:ext cx="305" cy="593"/>
                  <a:chOff x="1633" y="104"/>
                  <a:chExt cx="778" cy="1512"/>
                </a:xfrm>
              </p:grpSpPr>
              <p:sp>
                <p:nvSpPr>
                  <p:cNvPr id="307269" name="Freeform 69"/>
                  <p:cNvSpPr>
                    <a:spLocks/>
                  </p:cNvSpPr>
                  <p:nvPr/>
                </p:nvSpPr>
                <p:spPr bwMode="hidden">
                  <a:xfrm rot="3473776" flipH="1">
                    <a:off x="1754" y="958"/>
                    <a:ext cx="1100"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70" name="Freeform 70"/>
                  <p:cNvSpPr>
                    <a:spLocks/>
                  </p:cNvSpPr>
                  <p:nvPr/>
                </p:nvSpPr>
                <p:spPr bwMode="hidden">
                  <a:xfrm rot="3473776" flipH="1">
                    <a:off x="1506" y="231"/>
                    <a:ext cx="591"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71" name="Group 71"/>
                <p:cNvGrpSpPr>
                  <a:grpSpLocks/>
                </p:cNvGrpSpPr>
                <p:nvPr/>
              </p:nvGrpSpPr>
              <p:grpSpPr bwMode="auto">
                <a:xfrm>
                  <a:off x="3903" y="0"/>
                  <a:ext cx="248" cy="601"/>
                  <a:chOff x="1935" y="28"/>
                  <a:chExt cx="634" cy="1534"/>
                </a:xfrm>
              </p:grpSpPr>
              <p:sp>
                <p:nvSpPr>
                  <p:cNvPr id="307272" name="Freeform 72"/>
                  <p:cNvSpPr>
                    <a:spLocks/>
                  </p:cNvSpPr>
                  <p:nvPr/>
                </p:nvSpPr>
                <p:spPr bwMode="hidden">
                  <a:xfrm rot="4126480" flipH="1">
                    <a:off x="1931" y="924"/>
                    <a:ext cx="106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73" name="Freeform 73"/>
                  <p:cNvSpPr>
                    <a:spLocks/>
                  </p:cNvSpPr>
                  <p:nvPr/>
                </p:nvSpPr>
                <p:spPr bwMode="hidden">
                  <a:xfrm rot="4126480" flipH="1">
                    <a:off x="1819" y="144"/>
                    <a:ext cx="570"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07274" name="Group 74"/>
                <p:cNvGrpSpPr>
                  <a:grpSpLocks/>
                </p:cNvGrpSpPr>
                <p:nvPr/>
              </p:nvGrpSpPr>
              <p:grpSpPr bwMode="auto">
                <a:xfrm>
                  <a:off x="4251" y="252"/>
                  <a:ext cx="723" cy="222"/>
                  <a:chOff x="2822" y="672"/>
                  <a:chExt cx="1845" cy="566"/>
                </a:xfrm>
              </p:grpSpPr>
              <p:sp>
                <p:nvSpPr>
                  <p:cNvPr id="307275" name="Freeform 75"/>
                  <p:cNvSpPr>
                    <a:spLocks/>
                  </p:cNvSpPr>
                  <p:nvPr/>
                </p:nvSpPr>
                <p:spPr bwMode="hidden">
                  <a:xfrm rot="-1325434">
                    <a:off x="2822" y="1023"/>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76" name="Freeform 76"/>
                  <p:cNvSpPr>
                    <a:spLocks/>
                  </p:cNvSpPr>
                  <p:nvPr/>
                </p:nvSpPr>
                <p:spPr bwMode="hidden">
                  <a:xfrm rot="-1325434">
                    <a:off x="4005" y="672"/>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77" name="Group 77"/>
                <p:cNvGrpSpPr>
                  <a:grpSpLocks/>
                </p:cNvGrpSpPr>
                <p:nvPr/>
              </p:nvGrpSpPr>
              <p:grpSpPr bwMode="auto">
                <a:xfrm>
                  <a:off x="4196" y="163"/>
                  <a:ext cx="699" cy="282"/>
                  <a:chOff x="2683" y="445"/>
                  <a:chExt cx="1781" cy="717"/>
                </a:xfrm>
              </p:grpSpPr>
              <p:sp>
                <p:nvSpPr>
                  <p:cNvPr id="307278" name="Freeform 78"/>
                  <p:cNvSpPr>
                    <a:spLocks/>
                  </p:cNvSpPr>
                  <p:nvPr/>
                </p:nvSpPr>
                <p:spPr bwMode="hidden">
                  <a:xfrm rot="-1921064">
                    <a:off x="2683" y="94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79" name="Freeform 79"/>
                  <p:cNvSpPr>
                    <a:spLocks/>
                  </p:cNvSpPr>
                  <p:nvPr/>
                </p:nvSpPr>
                <p:spPr bwMode="hidden">
                  <a:xfrm rot="-1921064">
                    <a:off x="3802" y="445"/>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sp>
              <p:nvSpPr>
                <p:cNvPr id="307280" name="Freeform 80"/>
                <p:cNvSpPr>
                  <a:spLocks/>
                </p:cNvSpPr>
                <p:nvPr/>
              </p:nvSpPr>
              <p:spPr bwMode="hidden">
                <a:xfrm rot="4578755" flipH="1">
                  <a:off x="3968" y="372"/>
                  <a:ext cx="403" cy="5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a:noFill/>
                  <a:round/>
                  <a:headEnd/>
                  <a:tailEnd/>
                </a:ln>
                <a:effectLst/>
              </p:spPr>
              <p:txBody>
                <a:bodyPr wrap="none" anchor="ctr"/>
                <a:lstStyle/>
                <a:p>
                  <a:endParaRPr lang="zh-TW" altLang="en-US"/>
                </a:p>
              </p:txBody>
            </p:sp>
            <p:sp>
              <p:nvSpPr>
                <p:cNvPr id="307281" name="Freeform 81"/>
                <p:cNvSpPr>
                  <a:spLocks/>
                </p:cNvSpPr>
                <p:nvPr/>
              </p:nvSpPr>
              <p:spPr bwMode="hidden">
                <a:xfrm rot="4578755" flipH="1">
                  <a:off x="3977" y="77"/>
                  <a:ext cx="216" cy="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nvGrpSpPr>
                <p:cNvPr id="307282" name="Group 82"/>
                <p:cNvGrpSpPr>
                  <a:grpSpLocks/>
                </p:cNvGrpSpPr>
                <p:nvPr/>
              </p:nvGrpSpPr>
              <p:grpSpPr bwMode="auto">
                <a:xfrm>
                  <a:off x="4242" y="5"/>
                  <a:ext cx="251" cy="596"/>
                  <a:chOff x="2800" y="41"/>
                  <a:chExt cx="640" cy="1520"/>
                </a:xfrm>
              </p:grpSpPr>
              <p:sp>
                <p:nvSpPr>
                  <p:cNvPr id="307283" name="Freeform 83"/>
                  <p:cNvSpPr>
                    <a:spLocks/>
                  </p:cNvSpPr>
                  <p:nvPr/>
                </p:nvSpPr>
                <p:spPr bwMode="hidden">
                  <a:xfrm rot="-3857755">
                    <a:off x="2361" y="938"/>
                    <a:ext cx="1062" cy="1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84" name="Freeform 84"/>
                  <p:cNvSpPr>
                    <a:spLocks/>
                  </p:cNvSpPr>
                  <p:nvPr/>
                </p:nvSpPr>
                <p:spPr bwMode="hidden">
                  <a:xfrm rot="-3857755">
                    <a:off x="3011" y="181"/>
                    <a:ext cx="570" cy="2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85" name="Group 85"/>
                <p:cNvGrpSpPr>
                  <a:grpSpLocks/>
                </p:cNvGrpSpPr>
                <p:nvPr/>
              </p:nvGrpSpPr>
              <p:grpSpPr bwMode="auto">
                <a:xfrm>
                  <a:off x="4295" y="53"/>
                  <a:ext cx="398" cy="574"/>
                  <a:chOff x="2934" y="163"/>
                  <a:chExt cx="1017" cy="1464"/>
                </a:xfrm>
              </p:grpSpPr>
              <p:sp>
                <p:nvSpPr>
                  <p:cNvPr id="307286" name="Freeform 86"/>
                  <p:cNvSpPr>
                    <a:spLocks/>
                  </p:cNvSpPr>
                  <p:nvPr/>
                </p:nvSpPr>
                <p:spPr bwMode="hidden">
                  <a:xfrm rot="-2777260">
                    <a:off x="2491" y="915"/>
                    <a:ext cx="1155" cy="270"/>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87" name="Freeform 87"/>
                  <p:cNvSpPr>
                    <a:spLocks/>
                  </p:cNvSpPr>
                  <p:nvPr/>
                </p:nvSpPr>
                <p:spPr bwMode="hidden">
                  <a:xfrm rot="-2777260">
                    <a:off x="3430" y="261"/>
                    <a:ext cx="620" cy="42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88" name="Group 88"/>
                <p:cNvGrpSpPr>
                  <a:grpSpLocks/>
                </p:cNvGrpSpPr>
                <p:nvPr/>
              </p:nvGrpSpPr>
              <p:grpSpPr bwMode="auto">
                <a:xfrm>
                  <a:off x="4215" y="2"/>
                  <a:ext cx="95" cy="567"/>
                  <a:chOff x="2730" y="32"/>
                  <a:chExt cx="243" cy="1448"/>
                </a:xfrm>
              </p:grpSpPr>
              <p:sp>
                <p:nvSpPr>
                  <p:cNvPr id="307289" name="Freeform 89"/>
                  <p:cNvSpPr>
                    <a:spLocks/>
                  </p:cNvSpPr>
                  <p:nvPr/>
                </p:nvSpPr>
                <p:spPr bwMode="hidden">
                  <a:xfrm rot="-4903748">
                    <a:off x="2296" y="960"/>
                    <a:ext cx="954" cy="8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90" name="Freeform 90"/>
                  <p:cNvSpPr>
                    <a:spLocks/>
                  </p:cNvSpPr>
                  <p:nvPr/>
                </p:nvSpPr>
                <p:spPr bwMode="hidden">
                  <a:xfrm rot="-4903748">
                    <a:off x="2650" y="220"/>
                    <a:ext cx="512" cy="13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07291" name="Group 91"/>
                <p:cNvGrpSpPr>
                  <a:grpSpLocks/>
                </p:cNvGrpSpPr>
                <p:nvPr/>
              </p:nvGrpSpPr>
              <p:grpSpPr bwMode="auto">
                <a:xfrm>
                  <a:off x="3514" y="683"/>
                  <a:ext cx="425" cy="960"/>
                  <a:chOff x="943" y="1769"/>
                  <a:chExt cx="1085" cy="2450"/>
                </a:xfrm>
              </p:grpSpPr>
              <p:sp>
                <p:nvSpPr>
                  <p:cNvPr id="307292" name="Freeform 92"/>
                  <p:cNvSpPr>
                    <a:spLocks/>
                  </p:cNvSpPr>
                  <p:nvPr/>
                </p:nvSpPr>
                <p:spPr bwMode="hidden">
                  <a:xfrm rot="18335692" flipH="1">
                    <a:off x="1010" y="2475"/>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93" name="Freeform 93"/>
                  <p:cNvSpPr>
                    <a:spLocks/>
                  </p:cNvSpPr>
                  <p:nvPr/>
                </p:nvSpPr>
                <p:spPr bwMode="hidden">
                  <a:xfrm rot="18335692" flipH="1">
                    <a:off x="725" y="351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94" name="Group 94"/>
                <p:cNvGrpSpPr>
                  <a:grpSpLocks/>
                </p:cNvGrpSpPr>
                <p:nvPr/>
              </p:nvGrpSpPr>
              <p:grpSpPr bwMode="auto">
                <a:xfrm>
                  <a:off x="3715" y="748"/>
                  <a:ext cx="300" cy="930"/>
                  <a:chOff x="1455" y="1936"/>
                  <a:chExt cx="766" cy="2373"/>
                </a:xfrm>
              </p:grpSpPr>
              <p:sp>
                <p:nvSpPr>
                  <p:cNvPr id="307295" name="Freeform 95"/>
                  <p:cNvSpPr>
                    <a:spLocks/>
                  </p:cNvSpPr>
                  <p:nvPr/>
                </p:nvSpPr>
                <p:spPr bwMode="hidden">
                  <a:xfrm rot="17542885" flipH="1">
                    <a:off x="1267" y="2578"/>
                    <a:ext cx="159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96" name="Freeform 96"/>
                  <p:cNvSpPr>
                    <a:spLocks/>
                  </p:cNvSpPr>
                  <p:nvPr/>
                </p:nvSpPr>
                <p:spPr bwMode="hidden">
                  <a:xfrm rot="17542885" flipH="1">
                    <a:off x="1272" y="3636"/>
                    <a:ext cx="856"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297" name="Group 97"/>
                <p:cNvGrpSpPr>
                  <a:grpSpLocks/>
                </p:cNvGrpSpPr>
                <p:nvPr/>
              </p:nvGrpSpPr>
              <p:grpSpPr bwMode="auto">
                <a:xfrm rot="88588">
                  <a:off x="3923" y="769"/>
                  <a:ext cx="180" cy="913"/>
                  <a:chOff x="1956" y="1990"/>
                  <a:chExt cx="492" cy="2604"/>
                </a:xfrm>
              </p:grpSpPr>
              <p:sp>
                <p:nvSpPr>
                  <p:cNvPr id="307298" name="Freeform 98"/>
                  <p:cNvSpPr>
                    <a:spLocks/>
                  </p:cNvSpPr>
                  <p:nvPr/>
                </p:nvSpPr>
                <p:spPr bwMode="hidden">
                  <a:xfrm rot="16782062" flipH="1">
                    <a:off x="1442" y="2695"/>
                    <a:ext cx="1711" cy="301"/>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07299" name="Freeform 99"/>
                  <p:cNvSpPr>
                    <a:spLocks/>
                  </p:cNvSpPr>
                  <p:nvPr/>
                </p:nvSpPr>
                <p:spPr bwMode="hidden">
                  <a:xfrm rot="16782062" flipH="1">
                    <a:off x="1734" y="3898"/>
                    <a:ext cx="918" cy="47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300" name="Group 100"/>
                <p:cNvGrpSpPr>
                  <a:grpSpLocks/>
                </p:cNvGrpSpPr>
                <p:nvPr/>
              </p:nvGrpSpPr>
              <p:grpSpPr bwMode="auto">
                <a:xfrm>
                  <a:off x="4451" y="662"/>
                  <a:ext cx="442" cy="951"/>
                  <a:chOff x="3334" y="1717"/>
                  <a:chExt cx="1125" cy="2426"/>
                </a:xfrm>
              </p:grpSpPr>
              <p:sp>
                <p:nvSpPr>
                  <p:cNvPr id="307301" name="Freeform 101"/>
                  <p:cNvSpPr>
                    <a:spLocks/>
                  </p:cNvSpPr>
                  <p:nvPr/>
                </p:nvSpPr>
                <p:spPr bwMode="hidden">
                  <a:xfrm rot="3144576">
                    <a:off x="2628" y="2423"/>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7302" name="Freeform 102"/>
                  <p:cNvSpPr>
                    <a:spLocks/>
                  </p:cNvSpPr>
                  <p:nvPr/>
                </p:nvSpPr>
                <p:spPr bwMode="hidden">
                  <a:xfrm rot="3144576">
                    <a:off x="3751" y="3436"/>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303" name="Group 103"/>
                <p:cNvGrpSpPr>
                  <a:grpSpLocks/>
                </p:cNvGrpSpPr>
                <p:nvPr/>
              </p:nvGrpSpPr>
              <p:grpSpPr bwMode="auto">
                <a:xfrm>
                  <a:off x="4391" y="721"/>
                  <a:ext cx="347" cy="951"/>
                  <a:chOff x="3181" y="1866"/>
                  <a:chExt cx="883" cy="2426"/>
                </a:xfrm>
              </p:grpSpPr>
              <p:sp>
                <p:nvSpPr>
                  <p:cNvPr id="307304" name="Freeform 104"/>
                  <p:cNvSpPr>
                    <a:spLocks/>
                  </p:cNvSpPr>
                  <p:nvPr/>
                </p:nvSpPr>
                <p:spPr bwMode="hidden">
                  <a:xfrm rot="3745735">
                    <a:off x="2506" y="2541"/>
                    <a:ext cx="1650" cy="29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7305" name="Freeform 105"/>
                  <p:cNvSpPr>
                    <a:spLocks/>
                  </p:cNvSpPr>
                  <p:nvPr/>
                </p:nvSpPr>
                <p:spPr bwMode="hidden">
                  <a:xfrm rot="3745735">
                    <a:off x="3387" y="3615"/>
                    <a:ext cx="885" cy="46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07306" name="Group 106"/>
                <p:cNvGrpSpPr>
                  <a:grpSpLocks/>
                </p:cNvGrpSpPr>
                <p:nvPr/>
              </p:nvGrpSpPr>
              <p:grpSpPr bwMode="auto">
                <a:xfrm>
                  <a:off x="4323" y="767"/>
                  <a:ext cx="243" cy="935"/>
                  <a:chOff x="3006" y="1983"/>
                  <a:chExt cx="619" cy="2386"/>
                </a:xfrm>
              </p:grpSpPr>
              <p:sp>
                <p:nvSpPr>
                  <p:cNvPr id="307307" name="Freeform 107"/>
                  <p:cNvSpPr>
                    <a:spLocks/>
                  </p:cNvSpPr>
                  <p:nvPr/>
                </p:nvSpPr>
                <p:spPr bwMode="hidden">
                  <a:xfrm rot="4286818">
                    <a:off x="2328" y="2661"/>
                    <a:ext cx="160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7308" name="Freeform 108"/>
                  <p:cNvSpPr>
                    <a:spLocks/>
                  </p:cNvSpPr>
                  <p:nvPr/>
                </p:nvSpPr>
                <p:spPr bwMode="hidden">
                  <a:xfrm rot="4286818">
                    <a:off x="3002" y="3747"/>
                    <a:ext cx="859"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07309" name="Group 109"/>
                <p:cNvGrpSpPr>
                  <a:grpSpLocks/>
                </p:cNvGrpSpPr>
                <p:nvPr/>
              </p:nvGrpSpPr>
              <p:grpSpPr bwMode="auto">
                <a:xfrm>
                  <a:off x="4249" y="813"/>
                  <a:ext cx="159" cy="870"/>
                  <a:chOff x="2819" y="2101"/>
                  <a:chExt cx="405" cy="2219"/>
                </a:xfrm>
              </p:grpSpPr>
              <p:sp>
                <p:nvSpPr>
                  <p:cNvPr id="307310" name="Freeform 110"/>
                  <p:cNvSpPr>
                    <a:spLocks/>
                  </p:cNvSpPr>
                  <p:nvPr/>
                </p:nvSpPr>
                <p:spPr bwMode="hidden">
                  <a:xfrm rot="4898956">
                    <a:off x="2206" y="2714"/>
                    <a:ext cx="147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07311" name="Freeform 111"/>
                  <p:cNvSpPr>
                    <a:spLocks/>
                  </p:cNvSpPr>
                  <p:nvPr/>
                </p:nvSpPr>
                <p:spPr bwMode="hidden">
                  <a:xfrm rot="4898956">
                    <a:off x="2636" y="3732"/>
                    <a:ext cx="790"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07312" name="Group 112"/>
                <p:cNvGrpSpPr>
                  <a:grpSpLocks/>
                </p:cNvGrpSpPr>
                <p:nvPr/>
              </p:nvGrpSpPr>
              <p:grpSpPr bwMode="auto">
                <a:xfrm>
                  <a:off x="4045" y="826"/>
                  <a:ext cx="167" cy="857"/>
                  <a:chOff x="2287" y="2135"/>
                  <a:chExt cx="426" cy="2185"/>
                </a:xfrm>
              </p:grpSpPr>
              <p:sp>
                <p:nvSpPr>
                  <p:cNvPr id="307313" name="Freeform 113"/>
                  <p:cNvSpPr>
                    <a:spLocks/>
                  </p:cNvSpPr>
                  <p:nvPr/>
                </p:nvSpPr>
                <p:spPr bwMode="hidden">
                  <a:xfrm rot="5755659">
                    <a:off x="1900" y="2760"/>
                    <a:ext cx="1437" cy="188"/>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w="9525">
                    <a:noFill/>
                    <a:round/>
                    <a:headEnd/>
                    <a:tailEnd/>
                  </a:ln>
                  <a:effectLst/>
                </p:spPr>
                <p:txBody>
                  <a:bodyPr wrap="none" anchor="ctr"/>
                  <a:lstStyle/>
                  <a:p>
                    <a:endParaRPr lang="zh-TW" altLang="en-US"/>
                  </a:p>
                </p:txBody>
              </p:sp>
              <p:sp>
                <p:nvSpPr>
                  <p:cNvPr id="307314" name="Freeform 114"/>
                  <p:cNvSpPr>
                    <a:spLocks/>
                  </p:cNvSpPr>
                  <p:nvPr/>
                </p:nvSpPr>
                <p:spPr bwMode="hidden">
                  <a:xfrm rot="5755659">
                    <a:off x="2049" y="3787"/>
                    <a:ext cx="771" cy="29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sp>
            <p:nvSpPr>
              <p:cNvPr id="307315" name="Freeform 115"/>
              <p:cNvSpPr>
                <a:spLocks/>
              </p:cNvSpPr>
              <p:nvPr/>
            </p:nvSpPr>
            <p:spPr bwMode="hidden">
              <a:xfrm flipH="1">
                <a:off x="3873" y="934"/>
                <a:ext cx="191" cy="580"/>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7316" name="Arc 116"/>
              <p:cNvSpPr>
                <a:spLocks/>
              </p:cNvSpPr>
              <p:nvPr/>
            </p:nvSpPr>
            <p:spPr bwMode="hidden">
              <a:xfrm flipH="1">
                <a:off x="3528" y="726"/>
                <a:ext cx="833" cy="903"/>
              </a:xfrm>
              <a:custGeom>
                <a:avLst/>
                <a:gdLst>
                  <a:gd name="G0" fmla="+- 0 0 0"/>
                  <a:gd name="G1" fmla="+- 20897 0 0"/>
                  <a:gd name="G2" fmla="+- 21600 0 0"/>
                  <a:gd name="T0" fmla="*/ 5467 w 21600"/>
                  <a:gd name="T1" fmla="*/ 0 h 21602"/>
                  <a:gd name="T2" fmla="*/ 21589 w 21600"/>
                  <a:gd name="T3" fmla="*/ 21602 h 21602"/>
                  <a:gd name="T4" fmla="*/ 0 w 21600"/>
                  <a:gd name="T5" fmla="*/ 20897 h 21602"/>
                </a:gdLst>
                <a:ahLst/>
                <a:cxnLst>
                  <a:cxn ang="0">
                    <a:pos x="T0" y="T1"/>
                  </a:cxn>
                  <a:cxn ang="0">
                    <a:pos x="T2" y="T3"/>
                  </a:cxn>
                  <a:cxn ang="0">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close/>
                  </a:path>
                </a:pathLst>
              </a:custGeom>
              <a:noFill/>
              <a:ln w="9525">
                <a:solidFill>
                  <a:schemeClr val="folHlink"/>
                </a:solidFill>
                <a:round/>
                <a:headEnd/>
                <a:tailEnd/>
              </a:ln>
              <a:effectLst/>
            </p:spPr>
            <p:txBody>
              <a:bodyPr wrap="none" anchor="ctr"/>
              <a:lstStyle/>
              <a:p>
                <a:endParaRPr lang="zh-TW" altLang="en-US"/>
              </a:p>
            </p:txBody>
          </p:sp>
          <p:sp>
            <p:nvSpPr>
              <p:cNvPr id="307317" name="Arc 117"/>
              <p:cNvSpPr>
                <a:spLocks/>
              </p:cNvSpPr>
              <p:nvPr/>
            </p:nvSpPr>
            <p:spPr bwMode="hidden">
              <a:xfrm flipV="1">
                <a:off x="4278" y="179"/>
                <a:ext cx="1007" cy="802"/>
              </a:xfrm>
              <a:custGeom>
                <a:avLst/>
                <a:gdLst>
                  <a:gd name="G0" fmla="+- 17826 0 0"/>
                  <a:gd name="G1" fmla="+- 0 0 0"/>
                  <a:gd name="G2" fmla="+- 21600 0 0"/>
                  <a:gd name="T0" fmla="*/ 36729 w 36729"/>
                  <a:gd name="T1" fmla="*/ 10451 h 21600"/>
                  <a:gd name="T2" fmla="*/ 0 w 36729"/>
                  <a:gd name="T3" fmla="*/ 12197 h 21600"/>
                  <a:gd name="T4" fmla="*/ 17826 w 36729"/>
                  <a:gd name="T5" fmla="*/ 0 h 21600"/>
                </a:gdLst>
                <a:ahLst/>
                <a:cxnLst>
                  <a:cxn ang="0">
                    <a:pos x="T0" y="T1"/>
                  </a:cxn>
                  <a:cxn ang="0">
                    <a:pos x="T2" y="T3"/>
                  </a:cxn>
                  <a:cxn ang="0">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close/>
                  </a:path>
                </a:pathLst>
              </a:custGeom>
              <a:noFill/>
              <a:ln w="9525">
                <a:solidFill>
                  <a:schemeClr val="accent1"/>
                </a:solidFill>
                <a:round/>
                <a:headEnd/>
                <a:tailEnd/>
              </a:ln>
              <a:effectLst/>
            </p:spPr>
            <p:txBody>
              <a:bodyPr wrap="none" anchor="ctr"/>
              <a:lstStyle/>
              <a:p>
                <a:endParaRPr lang="zh-TW" altLang="en-US"/>
              </a:p>
            </p:txBody>
          </p:sp>
          <p:sp>
            <p:nvSpPr>
              <p:cNvPr id="307318" name="Arc 118"/>
              <p:cNvSpPr>
                <a:spLocks/>
              </p:cNvSpPr>
              <p:nvPr/>
            </p:nvSpPr>
            <p:spPr bwMode="hidden">
              <a:xfrm flipH="1">
                <a:off x="3612" y="580"/>
                <a:ext cx="487" cy="933"/>
              </a:xfrm>
              <a:custGeom>
                <a:avLst/>
                <a:gdLst>
                  <a:gd name="G0" fmla="+- 7340 0 0"/>
                  <a:gd name="G1" fmla="+- 21600 0 0"/>
                  <a:gd name="G2" fmla="+- 21600 0 0"/>
                  <a:gd name="T0" fmla="*/ 0 w 28940"/>
                  <a:gd name="T1" fmla="*/ 1285 h 22305"/>
                  <a:gd name="T2" fmla="*/ 28929 w 28940"/>
                  <a:gd name="T3" fmla="*/ 22305 h 22305"/>
                  <a:gd name="T4" fmla="*/ 7340 w 28940"/>
                  <a:gd name="T5" fmla="*/ 21600 h 22305"/>
                </a:gdLst>
                <a:ahLst/>
                <a:cxnLst>
                  <a:cxn ang="0">
                    <a:pos x="T0" y="T1"/>
                  </a:cxn>
                  <a:cxn ang="0">
                    <a:pos x="T2" y="T3"/>
                  </a:cxn>
                  <a:cxn ang="0">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close/>
                  </a:path>
                </a:pathLst>
              </a:custGeom>
              <a:noFill/>
              <a:ln w="9525">
                <a:solidFill>
                  <a:schemeClr val="accent1"/>
                </a:solidFill>
                <a:round/>
                <a:headEnd/>
                <a:tailEnd/>
              </a:ln>
              <a:effectLst/>
            </p:spPr>
            <p:txBody>
              <a:bodyPr wrap="none" anchor="ctr"/>
              <a:lstStyle/>
              <a:p>
                <a:endParaRPr lang="zh-TW" altLang="en-US"/>
              </a:p>
            </p:txBody>
          </p:sp>
          <p:sp>
            <p:nvSpPr>
              <p:cNvPr id="307319" name="Arc 119"/>
              <p:cNvSpPr>
                <a:spLocks/>
              </p:cNvSpPr>
              <p:nvPr/>
            </p:nvSpPr>
            <p:spPr bwMode="hidden">
              <a:xfrm flipH="1">
                <a:off x="3267" y="628"/>
                <a:ext cx="791" cy="932"/>
              </a:xfrm>
              <a:custGeom>
                <a:avLst/>
                <a:gdLst>
                  <a:gd name="G0" fmla="+- 8873 0 0"/>
                  <a:gd name="G1" fmla="+- 21600 0 0"/>
                  <a:gd name="G2" fmla="+- 21600 0 0"/>
                  <a:gd name="T0" fmla="*/ 0 w 30473"/>
                  <a:gd name="T1" fmla="*/ 1907 h 22305"/>
                  <a:gd name="T2" fmla="*/ 30462 w 30473"/>
                  <a:gd name="T3" fmla="*/ 22305 h 22305"/>
                  <a:gd name="T4" fmla="*/ 8873 w 30473"/>
                  <a:gd name="T5" fmla="*/ 21600 h 22305"/>
                </a:gdLst>
                <a:ahLst/>
                <a:cxnLst>
                  <a:cxn ang="0">
                    <a:pos x="T0" y="T1"/>
                  </a:cxn>
                  <a:cxn ang="0">
                    <a:pos x="T2" y="T3"/>
                  </a:cxn>
                  <a:cxn ang="0">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close/>
                  </a:path>
                </a:pathLst>
              </a:custGeom>
              <a:noFill/>
              <a:ln w="9525">
                <a:solidFill>
                  <a:schemeClr val="folHlink"/>
                </a:solidFill>
                <a:round/>
                <a:headEnd/>
                <a:tailEnd/>
              </a:ln>
              <a:effectLst/>
            </p:spPr>
            <p:txBody>
              <a:bodyPr wrap="none" anchor="ctr"/>
              <a:lstStyle/>
              <a:p>
                <a:endParaRPr lang="zh-TW" altLang="en-US"/>
              </a:p>
            </p:txBody>
          </p:sp>
          <p:sp>
            <p:nvSpPr>
              <p:cNvPr id="307320" name="Arc 120"/>
              <p:cNvSpPr>
                <a:spLocks/>
              </p:cNvSpPr>
              <p:nvPr/>
            </p:nvSpPr>
            <p:spPr bwMode="hidden">
              <a:xfrm flipH="1">
                <a:off x="3197" y="458"/>
                <a:ext cx="932" cy="933"/>
              </a:xfrm>
              <a:custGeom>
                <a:avLst/>
                <a:gdLst>
                  <a:gd name="G0" fmla="+- 12855 0 0"/>
                  <a:gd name="G1" fmla="+- 21600 0 0"/>
                  <a:gd name="G2" fmla="+- 21600 0 0"/>
                  <a:gd name="T0" fmla="*/ 0 w 34455"/>
                  <a:gd name="T1" fmla="*/ 4241 h 22305"/>
                  <a:gd name="T2" fmla="*/ 34444 w 34455"/>
                  <a:gd name="T3" fmla="*/ 22305 h 22305"/>
                  <a:gd name="T4" fmla="*/ 12855 w 34455"/>
                  <a:gd name="T5" fmla="*/ 21600 h 22305"/>
                </a:gdLst>
                <a:ahLst/>
                <a:cxnLst>
                  <a:cxn ang="0">
                    <a:pos x="T0" y="T1"/>
                  </a:cxn>
                  <a:cxn ang="0">
                    <a:pos x="T2" y="T3"/>
                  </a:cxn>
                  <a:cxn ang="0">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close/>
                  </a:path>
                </a:pathLst>
              </a:custGeom>
              <a:noFill/>
              <a:ln w="9525">
                <a:solidFill>
                  <a:schemeClr val="folHlink"/>
                </a:solidFill>
                <a:round/>
                <a:headEnd/>
                <a:tailEnd/>
              </a:ln>
              <a:effectLst/>
            </p:spPr>
            <p:txBody>
              <a:bodyPr wrap="none" anchor="ctr"/>
              <a:lstStyle/>
              <a:p>
                <a:endParaRPr lang="zh-TW" altLang="en-US"/>
              </a:p>
            </p:txBody>
          </p:sp>
          <p:sp>
            <p:nvSpPr>
              <p:cNvPr id="307321" name="Arc 121"/>
              <p:cNvSpPr>
                <a:spLocks/>
              </p:cNvSpPr>
              <p:nvPr/>
            </p:nvSpPr>
            <p:spPr bwMode="hidden">
              <a:xfrm>
                <a:off x="4229" y="589"/>
                <a:ext cx="149"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07322" name="Arc 122"/>
              <p:cNvSpPr>
                <a:spLocks/>
              </p:cNvSpPr>
              <p:nvPr/>
            </p:nvSpPr>
            <p:spPr bwMode="hidden">
              <a:xfrm>
                <a:off x="4268" y="585"/>
                <a:ext cx="394"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folHlink"/>
                </a:solidFill>
                <a:round/>
                <a:headEnd/>
                <a:tailEnd/>
              </a:ln>
              <a:effectLst/>
            </p:spPr>
            <p:txBody>
              <a:bodyPr wrap="none" anchor="ctr"/>
              <a:lstStyle/>
              <a:p>
                <a:endParaRPr lang="zh-TW" altLang="en-US"/>
              </a:p>
            </p:txBody>
          </p:sp>
          <p:sp>
            <p:nvSpPr>
              <p:cNvPr id="307323" name="Arc 123"/>
              <p:cNvSpPr>
                <a:spLocks/>
              </p:cNvSpPr>
              <p:nvPr/>
            </p:nvSpPr>
            <p:spPr bwMode="hidden">
              <a:xfrm>
                <a:off x="4303" y="463"/>
                <a:ext cx="559"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07324" name="Freeform 124"/>
              <p:cNvSpPr>
                <a:spLocks/>
              </p:cNvSpPr>
              <p:nvPr/>
            </p:nvSpPr>
            <p:spPr bwMode="hidden">
              <a:xfrm>
                <a:off x="4410" y="1033"/>
                <a:ext cx="190" cy="580"/>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7325" name="Freeform 125"/>
              <p:cNvSpPr>
                <a:spLocks/>
              </p:cNvSpPr>
              <p:nvPr/>
            </p:nvSpPr>
            <p:spPr bwMode="hidden">
              <a:xfrm rot="19660755" flipV="1">
                <a:off x="4114" y="843"/>
                <a:ext cx="173" cy="32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07326" name="Arc 126"/>
              <p:cNvSpPr>
                <a:spLocks/>
              </p:cNvSpPr>
              <p:nvPr/>
            </p:nvSpPr>
            <p:spPr bwMode="hidden">
              <a:xfrm flipH="1">
                <a:off x="3144" y="319"/>
                <a:ext cx="996" cy="933"/>
              </a:xfrm>
              <a:custGeom>
                <a:avLst/>
                <a:gdLst>
                  <a:gd name="G0" fmla="+- 15230 0 0"/>
                  <a:gd name="G1" fmla="+- 21600 0 0"/>
                  <a:gd name="G2" fmla="+- 21600 0 0"/>
                  <a:gd name="T0" fmla="*/ 0 w 36830"/>
                  <a:gd name="T1" fmla="*/ 6283 h 22305"/>
                  <a:gd name="T2" fmla="*/ 36819 w 36830"/>
                  <a:gd name="T3" fmla="*/ 22305 h 22305"/>
                  <a:gd name="T4" fmla="*/ 15230 w 36830"/>
                  <a:gd name="T5" fmla="*/ 21600 h 22305"/>
                </a:gdLst>
                <a:ahLst/>
                <a:cxnLst>
                  <a:cxn ang="0">
                    <a:pos x="T0" y="T1"/>
                  </a:cxn>
                  <a:cxn ang="0">
                    <a:pos x="T2" y="T3"/>
                  </a:cxn>
                  <a:cxn ang="0">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close/>
                  </a:path>
                </a:pathLst>
              </a:custGeom>
              <a:noFill/>
              <a:ln w="9525">
                <a:solidFill>
                  <a:schemeClr val="folHlink"/>
                </a:solidFill>
                <a:round/>
                <a:headEnd/>
                <a:tailEnd/>
              </a:ln>
              <a:effectLst/>
            </p:spPr>
            <p:txBody>
              <a:bodyPr wrap="none" anchor="ctr"/>
              <a:lstStyle/>
              <a:p>
                <a:endParaRPr lang="zh-TW" altLang="en-US"/>
              </a:p>
            </p:txBody>
          </p:sp>
          <p:sp>
            <p:nvSpPr>
              <p:cNvPr id="307327" name="Arc 127"/>
              <p:cNvSpPr>
                <a:spLocks/>
              </p:cNvSpPr>
              <p:nvPr/>
            </p:nvSpPr>
            <p:spPr bwMode="hidden">
              <a:xfrm flipH="1">
                <a:off x="3425" y="123"/>
                <a:ext cx="725" cy="903"/>
              </a:xfrm>
              <a:custGeom>
                <a:avLst/>
                <a:gdLst>
                  <a:gd name="G0" fmla="+- 18231 0 0"/>
                  <a:gd name="G1" fmla="+- 21600 0 0"/>
                  <a:gd name="G2" fmla="+- 21600 0 0"/>
                  <a:gd name="T0" fmla="*/ 0 w 31881"/>
                  <a:gd name="T1" fmla="*/ 10016 h 21600"/>
                  <a:gd name="T2" fmla="*/ 31881 w 31881"/>
                  <a:gd name="T3" fmla="*/ 4860 h 21600"/>
                  <a:gd name="T4" fmla="*/ 18231 w 31881"/>
                  <a:gd name="T5" fmla="*/ 21600 h 21600"/>
                </a:gdLst>
                <a:ahLst/>
                <a:cxnLst>
                  <a:cxn ang="0">
                    <a:pos x="T0" y="T1"/>
                  </a:cxn>
                  <a:cxn ang="0">
                    <a:pos x="T2" y="T3"/>
                  </a:cxn>
                  <a:cxn ang="0">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close/>
                  </a:path>
                </a:pathLst>
              </a:custGeom>
              <a:noFill/>
              <a:ln w="9525">
                <a:solidFill>
                  <a:schemeClr val="accent1"/>
                </a:solidFill>
                <a:round/>
                <a:headEnd/>
                <a:tailEnd/>
              </a:ln>
              <a:effectLst/>
            </p:spPr>
            <p:txBody>
              <a:bodyPr wrap="none" anchor="ctr"/>
              <a:lstStyle/>
              <a:p>
                <a:endParaRPr lang="zh-TW" altLang="en-US"/>
              </a:p>
            </p:txBody>
          </p:sp>
          <p:sp>
            <p:nvSpPr>
              <p:cNvPr id="307328" name="Arc 128"/>
              <p:cNvSpPr>
                <a:spLocks/>
              </p:cNvSpPr>
              <p:nvPr/>
            </p:nvSpPr>
            <p:spPr bwMode="hidden">
              <a:xfrm>
                <a:off x="4199" y="502"/>
                <a:ext cx="299" cy="904"/>
              </a:xfrm>
              <a:custGeom>
                <a:avLst/>
                <a:gdLst>
                  <a:gd name="G0" fmla="+- 13212 0 0"/>
                  <a:gd name="G1" fmla="+- 21600 0 0"/>
                  <a:gd name="G2" fmla="+- 21600 0 0"/>
                  <a:gd name="T0" fmla="*/ 0 w 31146"/>
                  <a:gd name="T1" fmla="*/ 4512 h 21600"/>
                  <a:gd name="T2" fmla="*/ 31146 w 31146"/>
                  <a:gd name="T3" fmla="*/ 9561 h 21600"/>
                  <a:gd name="T4" fmla="*/ 13212 w 31146"/>
                  <a:gd name="T5" fmla="*/ 21600 h 21600"/>
                </a:gdLst>
                <a:ahLst/>
                <a:cxnLst>
                  <a:cxn ang="0">
                    <a:pos x="T0" y="T1"/>
                  </a:cxn>
                  <a:cxn ang="0">
                    <a:pos x="T2" y="T3"/>
                  </a:cxn>
                  <a:cxn ang="0">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close/>
                  </a:path>
                </a:pathLst>
              </a:custGeom>
              <a:noFill/>
              <a:ln w="9525">
                <a:solidFill>
                  <a:schemeClr val="accent2"/>
                </a:solidFill>
                <a:round/>
                <a:headEnd/>
                <a:tailEnd/>
              </a:ln>
              <a:effectLst/>
            </p:spPr>
            <p:txBody>
              <a:bodyPr wrap="none" anchor="ctr"/>
              <a:lstStyle/>
              <a:p>
                <a:endParaRPr lang="zh-TW" altLang="en-US"/>
              </a:p>
            </p:txBody>
          </p:sp>
          <p:sp>
            <p:nvSpPr>
              <p:cNvPr id="307329" name="Freeform 129"/>
              <p:cNvSpPr>
                <a:spLocks/>
              </p:cNvSpPr>
              <p:nvPr/>
            </p:nvSpPr>
            <p:spPr bwMode="hidden">
              <a:xfrm flipH="1">
                <a:off x="3307" y="982"/>
                <a:ext cx="425" cy="59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7330" name="Freeform 130"/>
              <p:cNvSpPr>
                <a:spLocks/>
              </p:cNvSpPr>
              <p:nvPr/>
            </p:nvSpPr>
            <p:spPr bwMode="hidden">
              <a:xfrm flipH="1">
                <a:off x="3507" y="350"/>
                <a:ext cx="273" cy="59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7331" name="Freeform 131"/>
              <p:cNvSpPr>
                <a:spLocks/>
              </p:cNvSpPr>
              <p:nvPr/>
            </p:nvSpPr>
            <p:spPr bwMode="hidden">
              <a:xfrm flipH="1">
                <a:off x="3821" y="172"/>
                <a:ext cx="164" cy="59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7332" name="Freeform 132"/>
              <p:cNvSpPr>
                <a:spLocks/>
              </p:cNvSpPr>
              <p:nvPr/>
            </p:nvSpPr>
            <p:spPr bwMode="hidden">
              <a:xfrm>
                <a:off x="4841" y="894"/>
                <a:ext cx="395" cy="62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07333" name="Freeform 133"/>
              <p:cNvSpPr>
                <a:spLocks/>
              </p:cNvSpPr>
              <p:nvPr/>
            </p:nvSpPr>
            <p:spPr bwMode="hidden">
              <a:xfrm>
                <a:off x="4636" y="576"/>
                <a:ext cx="595" cy="41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7334" name="Freeform 134"/>
              <p:cNvSpPr>
                <a:spLocks/>
              </p:cNvSpPr>
              <p:nvPr/>
            </p:nvSpPr>
            <p:spPr bwMode="hidden">
              <a:xfrm>
                <a:off x="4658" y="132"/>
                <a:ext cx="260" cy="562"/>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07335" name="Freeform 135"/>
              <p:cNvSpPr>
                <a:spLocks/>
              </p:cNvSpPr>
              <p:nvPr/>
            </p:nvSpPr>
            <p:spPr bwMode="hidden">
              <a:xfrm rot="20253369">
                <a:off x="4401" y="599"/>
                <a:ext cx="174" cy="32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07336" name="Freeform 136"/>
              <p:cNvSpPr>
                <a:spLocks/>
              </p:cNvSpPr>
              <p:nvPr/>
            </p:nvSpPr>
            <p:spPr bwMode="hidden">
              <a:xfrm rot="1346631" flipH="1">
                <a:off x="3783" y="590"/>
                <a:ext cx="173" cy="32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sp>
        <p:nvSpPr>
          <p:cNvPr id="307337" name="Rectangle 137"/>
          <p:cNvSpPr>
            <a:spLocks noGrp="1" noChangeArrowheads="1"/>
          </p:cNvSpPr>
          <p:nvPr>
            <p:ph type="title"/>
          </p:nvPr>
        </p:nvSpPr>
        <p:spPr bwMode="auto">
          <a:xfrm>
            <a:off x="685800" y="301625"/>
            <a:ext cx="7772400" cy="1462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338" name="Rectangle 138"/>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07339" name="Rectangle 139"/>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b="0">
                <a:latin typeface="+mn-lt"/>
              </a:defRPr>
            </a:lvl1pPr>
          </a:lstStyle>
          <a:p>
            <a:endParaRPr lang="en-US" altLang="zh-TW"/>
          </a:p>
        </p:txBody>
      </p:sp>
      <p:sp>
        <p:nvSpPr>
          <p:cNvPr id="307340" name="Rectangle 14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b="0">
                <a:latin typeface="+mn-lt"/>
              </a:defRPr>
            </a:lvl1pPr>
          </a:lstStyle>
          <a:p>
            <a:endParaRPr lang="en-US" altLang="zh-TW"/>
          </a:p>
        </p:txBody>
      </p:sp>
      <p:sp>
        <p:nvSpPr>
          <p:cNvPr id="307341" name="Rectangle 141"/>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b="0">
                <a:latin typeface="+mn-lt"/>
              </a:defRPr>
            </a:lvl1pPr>
          </a:lstStyle>
          <a:p>
            <a:fld id="{A5C04B94-B9EB-4BED-9FF7-51D79AD77C8E}"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654"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07337"/>
                                        </p:tgtEl>
                                        <p:attrNameLst>
                                          <p:attrName>style.visibility</p:attrName>
                                        </p:attrNameLst>
                                      </p:cBhvr>
                                      <p:to>
                                        <p:strVal val="visible"/>
                                      </p:to>
                                    </p:set>
                                    <p:anim calcmode="lin" valueType="num">
                                      <p:cBhvr>
                                        <p:cTn id="7" dur="500" fill="hold"/>
                                        <p:tgtEl>
                                          <p:spTgt spid="307337"/>
                                        </p:tgtEl>
                                        <p:attrNameLst>
                                          <p:attrName>ppt_w</p:attrName>
                                        </p:attrNameLst>
                                      </p:cBhvr>
                                      <p:tavLst>
                                        <p:tav tm="0">
                                          <p:val>
                                            <p:fltVal val="0"/>
                                          </p:val>
                                        </p:tav>
                                        <p:tav tm="100000">
                                          <p:val>
                                            <p:strVal val="#ppt_w"/>
                                          </p:val>
                                        </p:tav>
                                      </p:tavLst>
                                    </p:anim>
                                    <p:anim calcmode="lin" valueType="num">
                                      <p:cBhvr>
                                        <p:cTn id="8" dur="500" fill="hold"/>
                                        <p:tgtEl>
                                          <p:spTgt spid="307337"/>
                                        </p:tgtEl>
                                        <p:attrNameLst>
                                          <p:attrName>ppt_h</p:attrName>
                                        </p:attrNameLst>
                                      </p:cBhvr>
                                      <p:tavLst>
                                        <p:tav tm="0">
                                          <p:val>
                                            <p:fltVal val="0"/>
                                          </p:val>
                                        </p:tav>
                                        <p:tav tm="100000">
                                          <p:val>
                                            <p:strVal val="#ppt_h"/>
                                          </p:val>
                                        </p:tav>
                                      </p:tavLst>
                                    </p:anim>
                                    <p:animEffect transition="in" filter="fade">
                                      <p:cBhvr>
                                        <p:cTn id="9" dur="500"/>
                                        <p:tgtEl>
                                          <p:spTgt spid="3073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07338">
                                            <p:txEl>
                                              <p:pRg st="0" end="0"/>
                                            </p:txEl>
                                          </p:spTgt>
                                        </p:tgtEl>
                                        <p:attrNameLst>
                                          <p:attrName>style.visibility</p:attrName>
                                        </p:attrNameLst>
                                      </p:cBhvr>
                                      <p:to>
                                        <p:strVal val="visible"/>
                                      </p:to>
                                    </p:set>
                                    <p:animEffect transition="in" filter="fade">
                                      <p:cBhvr>
                                        <p:cTn id="14" dur="1000">
                                          <p:stCondLst>
                                            <p:cond delay="0"/>
                                          </p:stCondLst>
                                        </p:cTn>
                                        <p:tgtEl>
                                          <p:spTgt spid="30733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7338">
                                            <p:txEl>
                                              <p:pRg st="1" end="1"/>
                                            </p:txEl>
                                          </p:spTgt>
                                        </p:tgtEl>
                                        <p:attrNameLst>
                                          <p:attrName>style.visibility</p:attrName>
                                        </p:attrNameLst>
                                      </p:cBhvr>
                                      <p:to>
                                        <p:strVal val="visible"/>
                                      </p:to>
                                    </p:set>
                                    <p:animEffect transition="in" filter="fade">
                                      <p:cBhvr>
                                        <p:cTn id="17" dur="1000">
                                          <p:stCondLst>
                                            <p:cond delay="0"/>
                                          </p:stCondLst>
                                        </p:cTn>
                                        <p:tgtEl>
                                          <p:spTgt spid="307338">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7338">
                                            <p:txEl>
                                              <p:pRg st="2" end="2"/>
                                            </p:txEl>
                                          </p:spTgt>
                                        </p:tgtEl>
                                        <p:attrNameLst>
                                          <p:attrName>style.visibility</p:attrName>
                                        </p:attrNameLst>
                                      </p:cBhvr>
                                      <p:to>
                                        <p:strVal val="visible"/>
                                      </p:to>
                                    </p:set>
                                    <p:animEffect transition="in" filter="fade">
                                      <p:cBhvr>
                                        <p:cTn id="20" dur="1000">
                                          <p:stCondLst>
                                            <p:cond delay="0"/>
                                          </p:stCondLst>
                                        </p:cTn>
                                        <p:tgtEl>
                                          <p:spTgt spid="307338">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7338">
                                            <p:txEl>
                                              <p:pRg st="3" end="3"/>
                                            </p:txEl>
                                          </p:spTgt>
                                        </p:tgtEl>
                                        <p:attrNameLst>
                                          <p:attrName>style.visibility</p:attrName>
                                        </p:attrNameLst>
                                      </p:cBhvr>
                                      <p:to>
                                        <p:strVal val="visible"/>
                                      </p:to>
                                    </p:set>
                                    <p:animEffect transition="in" filter="fade">
                                      <p:cBhvr>
                                        <p:cTn id="23" dur="1000">
                                          <p:stCondLst>
                                            <p:cond delay="0"/>
                                          </p:stCondLst>
                                        </p:cTn>
                                        <p:tgtEl>
                                          <p:spTgt spid="30733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338">
                                            <p:txEl>
                                              <p:pRg st="4" end="4"/>
                                            </p:txEl>
                                          </p:spTgt>
                                        </p:tgtEl>
                                        <p:attrNameLst>
                                          <p:attrName>style.visibility</p:attrName>
                                        </p:attrNameLst>
                                      </p:cBhvr>
                                      <p:to>
                                        <p:strVal val="visible"/>
                                      </p:to>
                                    </p:set>
                                    <p:animEffect transition="in" filter="fade">
                                      <p:cBhvr>
                                        <p:cTn id="26" dur="1000">
                                          <p:stCondLst>
                                            <p:cond delay="0"/>
                                          </p:stCondLst>
                                        </p:cTn>
                                        <p:tgtEl>
                                          <p:spTgt spid="3073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37" grpId="0"/>
      <p:bldP spid="307338" grpId="0" build="p">
        <p:tmplLst>
          <p:tmpl lvl="1">
            <p:tnLst>
              <p:par>
                <p:cTn presetID="10" presetClass="entr" presetSubtype="0" fill="hold" nodeType="clickEffect">
                  <p:stCondLst>
                    <p:cond delay="0"/>
                  </p:stCondLst>
                  <p:childTnLst>
                    <p:set>
                      <p:cBhvr>
                        <p:cTn dur="1" fill="hold">
                          <p:stCondLst>
                            <p:cond delay="0"/>
                          </p:stCondLst>
                        </p:cTn>
                        <p:tgtEl>
                          <p:spTgt spid="307338"/>
                        </p:tgtEl>
                        <p:attrNameLst>
                          <p:attrName>style.visibility</p:attrName>
                        </p:attrNameLst>
                      </p:cBhvr>
                      <p:to>
                        <p:strVal val="visible"/>
                      </p:to>
                    </p:set>
                    <p:animEffect transition="in" filter="fade">
                      <p:cBhvr>
                        <p:cTn dur="1000">
                          <p:stCondLst>
                            <p:cond delay="0"/>
                          </p:stCondLst>
                        </p:cTn>
                        <p:tgtEl>
                          <p:spTgt spid="30733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07338"/>
                        </p:tgtEl>
                        <p:attrNameLst>
                          <p:attrName>style.visibility</p:attrName>
                        </p:attrNameLst>
                      </p:cBhvr>
                      <p:to>
                        <p:strVal val="visible"/>
                      </p:to>
                    </p:set>
                    <p:animEffect transition="in" filter="fade">
                      <p:cBhvr>
                        <p:cTn dur="1000">
                          <p:stCondLst>
                            <p:cond delay="0"/>
                          </p:stCondLst>
                        </p:cTn>
                        <p:tgtEl>
                          <p:spTgt spid="30733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07338"/>
                        </p:tgtEl>
                        <p:attrNameLst>
                          <p:attrName>style.visibility</p:attrName>
                        </p:attrNameLst>
                      </p:cBhvr>
                      <p:to>
                        <p:strVal val="visible"/>
                      </p:to>
                    </p:set>
                    <p:animEffect transition="in" filter="fade">
                      <p:cBhvr>
                        <p:cTn dur="1000">
                          <p:stCondLst>
                            <p:cond delay="0"/>
                          </p:stCondLst>
                        </p:cTn>
                        <p:tgtEl>
                          <p:spTgt spid="307338"/>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07338"/>
                        </p:tgtEl>
                        <p:attrNameLst>
                          <p:attrName>style.visibility</p:attrName>
                        </p:attrNameLst>
                      </p:cBhvr>
                      <p:to>
                        <p:strVal val="visible"/>
                      </p:to>
                    </p:set>
                    <p:animEffect transition="in" filter="fade">
                      <p:cBhvr>
                        <p:cTn dur="1000">
                          <p:stCondLst>
                            <p:cond delay="0"/>
                          </p:stCondLst>
                        </p:cTn>
                        <p:tgtEl>
                          <p:spTgt spid="307338"/>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07338"/>
                        </p:tgtEl>
                        <p:attrNameLst>
                          <p:attrName>style.visibility</p:attrName>
                        </p:attrNameLst>
                      </p:cBhvr>
                      <p:to>
                        <p:strVal val="visible"/>
                      </p:to>
                    </p:set>
                    <p:animEffect transition="in" filter="fade">
                      <p:cBhvr>
                        <p:cTn dur="1000">
                          <p:stCondLst>
                            <p:cond delay="0"/>
                          </p:stCondLst>
                        </p:cTn>
                        <p:tgtEl>
                          <p:spTgt spid="307338"/>
                        </p:tgtEl>
                      </p:cBhvr>
                    </p:animEffect>
                  </p:childTnLst>
                </p:cTn>
              </p:par>
            </p:tnLst>
          </p:tmpl>
        </p:tmplLst>
      </p:bldP>
    </p:bldLst>
  </p:timing>
  <p:hf hdr="0" ftr="0" dt="0"/>
  <p:txStyles>
    <p:title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Arial Black" pitchFamily="34" charset="0"/>
          <a:ea typeface="新細明體" pitchFamily="18" charset="-120"/>
        </a:defRPr>
      </a:lvl2pPr>
      <a:lvl3pPr algn="l" rtl="0" fontAlgn="base">
        <a:spcBef>
          <a:spcPct val="0"/>
        </a:spcBef>
        <a:spcAft>
          <a:spcPct val="0"/>
        </a:spcAft>
        <a:defRPr kumimoji="1" sz="4400">
          <a:solidFill>
            <a:schemeClr val="tx2"/>
          </a:solidFill>
          <a:latin typeface="Arial Black" pitchFamily="34" charset="0"/>
          <a:ea typeface="新細明體" pitchFamily="18" charset="-120"/>
        </a:defRPr>
      </a:lvl3pPr>
      <a:lvl4pPr algn="l" rtl="0" fontAlgn="base">
        <a:spcBef>
          <a:spcPct val="0"/>
        </a:spcBef>
        <a:spcAft>
          <a:spcPct val="0"/>
        </a:spcAft>
        <a:defRPr kumimoji="1" sz="4400">
          <a:solidFill>
            <a:schemeClr val="tx2"/>
          </a:solidFill>
          <a:latin typeface="Arial Black" pitchFamily="34" charset="0"/>
          <a:ea typeface="新細明體" pitchFamily="18" charset="-120"/>
        </a:defRPr>
      </a:lvl4pPr>
      <a:lvl5pPr algn="l" rtl="0" fontAlgn="base">
        <a:spcBef>
          <a:spcPct val="0"/>
        </a:spcBef>
        <a:spcAft>
          <a:spcPct val="0"/>
        </a:spcAft>
        <a:defRPr kumimoji="1" sz="4400">
          <a:solidFill>
            <a:schemeClr val="tx2"/>
          </a:solidFill>
          <a:latin typeface="Arial Black" pitchFamily="34" charset="0"/>
          <a:ea typeface="新細明體" pitchFamily="18" charset="-120"/>
        </a:defRPr>
      </a:lvl5pPr>
      <a:lvl6pPr marL="457200" algn="l" rtl="0" fontAlgn="base">
        <a:spcBef>
          <a:spcPct val="0"/>
        </a:spcBef>
        <a:spcAft>
          <a:spcPct val="0"/>
        </a:spcAft>
        <a:defRPr kumimoji="1" sz="4400">
          <a:solidFill>
            <a:schemeClr val="tx2"/>
          </a:solidFill>
          <a:latin typeface="Arial Black" pitchFamily="34" charset="0"/>
          <a:ea typeface="新細明體" pitchFamily="18" charset="-120"/>
        </a:defRPr>
      </a:lvl6pPr>
      <a:lvl7pPr marL="914400" algn="l" rtl="0" fontAlgn="base">
        <a:spcBef>
          <a:spcPct val="0"/>
        </a:spcBef>
        <a:spcAft>
          <a:spcPct val="0"/>
        </a:spcAft>
        <a:defRPr kumimoji="1" sz="4400">
          <a:solidFill>
            <a:schemeClr val="tx2"/>
          </a:solidFill>
          <a:latin typeface="Arial Black" pitchFamily="34" charset="0"/>
          <a:ea typeface="新細明體" pitchFamily="18" charset="-120"/>
        </a:defRPr>
      </a:lvl7pPr>
      <a:lvl8pPr marL="1371600" algn="l" rtl="0" fontAlgn="base">
        <a:spcBef>
          <a:spcPct val="0"/>
        </a:spcBef>
        <a:spcAft>
          <a:spcPct val="0"/>
        </a:spcAft>
        <a:defRPr kumimoji="1" sz="4400">
          <a:solidFill>
            <a:schemeClr val="tx2"/>
          </a:solidFill>
          <a:latin typeface="Arial Black" pitchFamily="34" charset="0"/>
          <a:ea typeface="新細明體" pitchFamily="18" charset="-120"/>
        </a:defRPr>
      </a:lvl8pPr>
      <a:lvl9pPr marL="1828800" algn="l" rtl="0" fontAlgn="base">
        <a:spcBef>
          <a:spcPct val="0"/>
        </a:spcBef>
        <a:spcAft>
          <a:spcPct val="0"/>
        </a:spcAft>
        <a:defRPr kumimoji="1" sz="4400">
          <a:solidFill>
            <a:schemeClr val="tx2"/>
          </a:solidFill>
          <a:latin typeface="Arial Black" pitchFamily="34" charset="0"/>
          <a:ea typeface="新細明體" pitchFamily="18" charset="-120"/>
        </a:defRPr>
      </a:lvl9pPr>
    </p:titleStyle>
    <p:bodyStyle>
      <a:lvl1pPr marL="342900" indent="-342900" algn="l" rtl="0" fontAlgn="base">
        <a:spcBef>
          <a:spcPct val="20000"/>
        </a:spcBef>
        <a:spcAft>
          <a:spcPct val="0"/>
        </a:spcAft>
        <a:buClr>
          <a:schemeClr val="hlink"/>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folHlink"/>
        </a:buClr>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4pPr>
      <a:lvl5pPr marL="20574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5pPr>
      <a:lvl6pPr marL="25146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6pPr>
      <a:lvl7pPr marL="29718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7pPr>
      <a:lvl8pPr marL="34290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8pPr>
      <a:lvl9pPr marL="38862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0146" name="Group 1026"/>
          <p:cNvGrpSpPr>
            <a:grpSpLocks/>
          </p:cNvGrpSpPr>
          <p:nvPr/>
        </p:nvGrpSpPr>
        <p:grpSpPr bwMode="auto">
          <a:xfrm>
            <a:off x="0" y="152400"/>
            <a:ext cx="8686800" cy="6096000"/>
            <a:chOff x="0" y="96"/>
            <a:chExt cx="5472" cy="3840"/>
          </a:xfrm>
        </p:grpSpPr>
        <p:sp>
          <p:nvSpPr>
            <p:cNvPr id="390147" name="AutoShape 1027"/>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390148" name="AutoShape 1028"/>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6499" y="0"/>
                </a:cxn>
                <a:cxn ang="0">
                  <a:pos x="7000" y="500"/>
                </a:cxn>
                <a:cxn ang="0">
                  <a:pos x="6500" y="1000"/>
                </a:cxn>
                <a:cxn ang="0">
                  <a:pos x="0" y="1000"/>
                </a:cxn>
              </a:cxnLst>
              <a:rect l="T0" t="T1" r="T2" b="T3"/>
              <a:pathLst>
                <a:path w="7000" h="1000">
                  <a:moveTo>
                    <a:pt x="0" y="0"/>
                  </a:moveTo>
                  <a:lnTo>
                    <a:pt x="6499" y="0"/>
                  </a:lnTo>
                  <a:cubicBezTo>
                    <a:pt x="6776" y="0"/>
                    <a:pt x="7000" y="223"/>
                    <a:pt x="7000" y="500"/>
                  </a:cubicBezTo>
                  <a:cubicBezTo>
                    <a:pt x="7000" y="776"/>
                    <a:pt x="6776" y="999"/>
                    <a:pt x="6500"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390149" name="Line 1029"/>
            <p:cNvSpPr>
              <a:spLocks noChangeShapeType="1"/>
            </p:cNvSpPr>
            <p:nvPr/>
          </p:nvSpPr>
          <p:spPr bwMode="auto">
            <a:xfrm>
              <a:off x="0" y="768"/>
              <a:ext cx="5088" cy="0"/>
            </a:xfrm>
            <a:prstGeom prst="line">
              <a:avLst/>
            </a:prstGeom>
            <a:noFill/>
            <a:ln w="38100">
              <a:solidFill>
                <a:schemeClr val="bg1"/>
              </a:solidFill>
              <a:round/>
              <a:headEnd/>
              <a:tailEnd/>
            </a:ln>
            <a:effectLst/>
          </p:spPr>
          <p:txBody>
            <a:bodyPr/>
            <a:lstStyle/>
            <a:p>
              <a:endParaRPr lang="zh-TW" altLang="en-US"/>
            </a:p>
          </p:txBody>
        </p:sp>
      </p:grpSp>
      <p:sp>
        <p:nvSpPr>
          <p:cNvPr id="390150" name="Rectangle 1030"/>
          <p:cNvSpPr>
            <a:spLocks noGrp="1" noChangeArrowheads="1"/>
          </p:cNvSpPr>
          <p:nvPr>
            <p:ph type="title"/>
          </p:nvPr>
        </p:nvSpPr>
        <p:spPr bwMode="auto">
          <a:xfrm>
            <a:off x="195263" y="228600"/>
            <a:ext cx="8015287"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90151" name="Rectangle 1031"/>
          <p:cNvSpPr>
            <a:spLocks noGrp="1" noChangeArrowheads="1"/>
          </p:cNvSpPr>
          <p:nvPr>
            <p:ph type="body" idx="1"/>
          </p:nvPr>
        </p:nvSpPr>
        <p:spPr bwMode="auto">
          <a:xfrm>
            <a:off x="609600" y="1600200"/>
            <a:ext cx="79248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90152" name="Rectangle 1032"/>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latin typeface="+mn-lt"/>
              </a:defRPr>
            </a:lvl1pPr>
          </a:lstStyle>
          <a:p>
            <a:endParaRPr lang="en-US" altLang="zh-TW"/>
          </a:p>
        </p:txBody>
      </p:sp>
      <p:sp>
        <p:nvSpPr>
          <p:cNvPr id="390153" name="Rectangle 103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atin typeface="+mn-lt"/>
              </a:defRPr>
            </a:lvl1pPr>
          </a:lstStyle>
          <a:p>
            <a:endParaRPr lang="en-US" altLang="zh-TW"/>
          </a:p>
        </p:txBody>
      </p:sp>
      <p:sp>
        <p:nvSpPr>
          <p:cNvPr id="390154" name="Rectangle 1034"/>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atin typeface="Arial Black" pitchFamily="34" charset="0"/>
              </a:defRPr>
            </a:lvl1pPr>
          </a:lstStyle>
          <a:p>
            <a:fld id="{0E7B02FA-6BBD-41D3-9F0E-948ABE7BFD06}"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92"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0151">
                                            <p:txEl>
                                              <p:pRg st="0" end="0"/>
                                            </p:txEl>
                                          </p:spTgt>
                                        </p:tgtEl>
                                        <p:attrNameLst>
                                          <p:attrName>style.visibility</p:attrName>
                                        </p:attrNameLst>
                                      </p:cBhvr>
                                      <p:to>
                                        <p:strVal val="visible"/>
                                      </p:to>
                                    </p:set>
                                    <p:anim calcmode="lin" valueType="num">
                                      <p:cBhvr additive="base">
                                        <p:cTn id="7" dur="500" fill="hold"/>
                                        <p:tgtEl>
                                          <p:spTgt spid="3901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01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0151">
                                            <p:txEl>
                                              <p:pRg st="1" end="1"/>
                                            </p:txEl>
                                          </p:spTgt>
                                        </p:tgtEl>
                                        <p:attrNameLst>
                                          <p:attrName>style.visibility</p:attrName>
                                        </p:attrNameLst>
                                      </p:cBhvr>
                                      <p:to>
                                        <p:strVal val="visible"/>
                                      </p:to>
                                    </p:set>
                                    <p:anim calcmode="lin" valueType="num">
                                      <p:cBhvr additive="base">
                                        <p:cTn id="11" dur="500" fill="hold"/>
                                        <p:tgtEl>
                                          <p:spTgt spid="3901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015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0151">
                                            <p:txEl>
                                              <p:pRg st="2" end="2"/>
                                            </p:txEl>
                                          </p:spTgt>
                                        </p:tgtEl>
                                        <p:attrNameLst>
                                          <p:attrName>style.visibility</p:attrName>
                                        </p:attrNameLst>
                                      </p:cBhvr>
                                      <p:to>
                                        <p:strVal val="visible"/>
                                      </p:to>
                                    </p:set>
                                    <p:anim calcmode="lin" valueType="num">
                                      <p:cBhvr additive="base">
                                        <p:cTn id="15" dur="500" fill="hold"/>
                                        <p:tgtEl>
                                          <p:spTgt spid="3901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015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0151">
                                            <p:txEl>
                                              <p:pRg st="3" end="3"/>
                                            </p:txEl>
                                          </p:spTgt>
                                        </p:tgtEl>
                                        <p:attrNameLst>
                                          <p:attrName>style.visibility</p:attrName>
                                        </p:attrNameLst>
                                      </p:cBhvr>
                                      <p:to>
                                        <p:strVal val="visible"/>
                                      </p:to>
                                    </p:set>
                                    <p:anim calcmode="lin" valueType="num">
                                      <p:cBhvr additive="base">
                                        <p:cTn id="19" dur="500" fill="hold"/>
                                        <p:tgtEl>
                                          <p:spTgt spid="3901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015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90151">
                                            <p:txEl>
                                              <p:pRg st="4" end="4"/>
                                            </p:txEl>
                                          </p:spTgt>
                                        </p:tgtEl>
                                        <p:attrNameLst>
                                          <p:attrName>style.visibility</p:attrName>
                                        </p:attrNameLst>
                                      </p:cBhvr>
                                      <p:to>
                                        <p:strVal val="visible"/>
                                      </p:to>
                                    </p:set>
                                    <p:anim calcmode="lin" valueType="num">
                                      <p:cBhvr additive="base">
                                        <p:cTn id="23" dur="500" fill="hold"/>
                                        <p:tgtEl>
                                          <p:spTgt spid="3901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01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51" grpId="0" build="p" autoUpdateAnimBg="0">
        <p:tmplLst>
          <p:tmpl lvl="1">
            <p:tnLst>
              <p:par>
                <p:cTn presetID="2" presetClass="entr" presetSubtype="4" fill="hold" nodeType="clickEffect">
                  <p:stCondLst>
                    <p:cond delay="0"/>
                  </p:stCondLst>
                  <p:childTnLst>
                    <p:set>
                      <p:cBhvr>
                        <p:cTn dur="1" fill="hold">
                          <p:stCondLst>
                            <p:cond delay="0"/>
                          </p:stCondLst>
                        </p:cTn>
                        <p:tgtEl>
                          <p:spTgt spid="390151"/>
                        </p:tgtEl>
                        <p:attrNameLst>
                          <p:attrName>style.visibility</p:attrName>
                        </p:attrNameLst>
                      </p:cBhvr>
                      <p:to>
                        <p:strVal val="visible"/>
                      </p:to>
                    </p:set>
                    <p:anim calcmode="lin" valueType="num">
                      <p:cBhvr additive="base">
                        <p:cTn dur="500" fill="hold"/>
                        <p:tgtEl>
                          <p:spTgt spid="390151"/>
                        </p:tgtEl>
                        <p:attrNameLst>
                          <p:attrName>ppt_x</p:attrName>
                        </p:attrNameLst>
                      </p:cBhvr>
                      <p:tavLst>
                        <p:tav tm="0">
                          <p:val>
                            <p:strVal val="#ppt_x"/>
                          </p:val>
                        </p:tav>
                        <p:tav tm="100000">
                          <p:val>
                            <p:strVal val="#ppt_x"/>
                          </p:val>
                        </p:tav>
                      </p:tavLst>
                    </p:anim>
                    <p:anim calcmode="lin" valueType="num">
                      <p:cBhvr additive="base">
                        <p:cTn dur="500" fill="hold"/>
                        <p:tgtEl>
                          <p:spTgt spid="390151"/>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90151"/>
                        </p:tgtEl>
                        <p:attrNameLst>
                          <p:attrName>style.visibility</p:attrName>
                        </p:attrNameLst>
                      </p:cBhvr>
                      <p:to>
                        <p:strVal val="visible"/>
                      </p:to>
                    </p:set>
                    <p:anim calcmode="lin" valueType="num">
                      <p:cBhvr additive="base">
                        <p:cTn dur="500" fill="hold"/>
                        <p:tgtEl>
                          <p:spTgt spid="390151"/>
                        </p:tgtEl>
                        <p:attrNameLst>
                          <p:attrName>ppt_x</p:attrName>
                        </p:attrNameLst>
                      </p:cBhvr>
                      <p:tavLst>
                        <p:tav tm="0">
                          <p:val>
                            <p:strVal val="#ppt_x"/>
                          </p:val>
                        </p:tav>
                        <p:tav tm="100000">
                          <p:val>
                            <p:strVal val="#ppt_x"/>
                          </p:val>
                        </p:tav>
                      </p:tavLst>
                    </p:anim>
                    <p:anim calcmode="lin" valueType="num">
                      <p:cBhvr additive="base">
                        <p:cTn dur="500" fill="hold"/>
                        <p:tgtEl>
                          <p:spTgt spid="390151"/>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90151"/>
                        </p:tgtEl>
                        <p:attrNameLst>
                          <p:attrName>style.visibility</p:attrName>
                        </p:attrNameLst>
                      </p:cBhvr>
                      <p:to>
                        <p:strVal val="visible"/>
                      </p:to>
                    </p:set>
                    <p:anim calcmode="lin" valueType="num">
                      <p:cBhvr additive="base">
                        <p:cTn dur="500" fill="hold"/>
                        <p:tgtEl>
                          <p:spTgt spid="390151"/>
                        </p:tgtEl>
                        <p:attrNameLst>
                          <p:attrName>ppt_x</p:attrName>
                        </p:attrNameLst>
                      </p:cBhvr>
                      <p:tavLst>
                        <p:tav tm="0">
                          <p:val>
                            <p:strVal val="#ppt_x"/>
                          </p:val>
                        </p:tav>
                        <p:tav tm="100000">
                          <p:val>
                            <p:strVal val="#ppt_x"/>
                          </p:val>
                        </p:tav>
                      </p:tavLst>
                    </p:anim>
                    <p:anim calcmode="lin" valueType="num">
                      <p:cBhvr additive="base">
                        <p:cTn dur="500" fill="hold"/>
                        <p:tgtEl>
                          <p:spTgt spid="390151"/>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90151"/>
                        </p:tgtEl>
                        <p:attrNameLst>
                          <p:attrName>style.visibility</p:attrName>
                        </p:attrNameLst>
                      </p:cBhvr>
                      <p:to>
                        <p:strVal val="visible"/>
                      </p:to>
                    </p:set>
                    <p:anim calcmode="lin" valueType="num">
                      <p:cBhvr additive="base">
                        <p:cTn dur="500" fill="hold"/>
                        <p:tgtEl>
                          <p:spTgt spid="390151"/>
                        </p:tgtEl>
                        <p:attrNameLst>
                          <p:attrName>ppt_x</p:attrName>
                        </p:attrNameLst>
                      </p:cBhvr>
                      <p:tavLst>
                        <p:tav tm="0">
                          <p:val>
                            <p:strVal val="#ppt_x"/>
                          </p:val>
                        </p:tav>
                        <p:tav tm="100000">
                          <p:val>
                            <p:strVal val="#ppt_x"/>
                          </p:val>
                        </p:tav>
                      </p:tavLst>
                    </p:anim>
                    <p:anim calcmode="lin" valueType="num">
                      <p:cBhvr additive="base">
                        <p:cTn dur="500" fill="hold"/>
                        <p:tgtEl>
                          <p:spTgt spid="390151"/>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90151"/>
                        </p:tgtEl>
                        <p:attrNameLst>
                          <p:attrName>style.visibility</p:attrName>
                        </p:attrNameLst>
                      </p:cBhvr>
                      <p:to>
                        <p:strVal val="visible"/>
                      </p:to>
                    </p:set>
                    <p:anim calcmode="lin" valueType="num">
                      <p:cBhvr additive="base">
                        <p:cTn dur="500" fill="hold"/>
                        <p:tgtEl>
                          <p:spTgt spid="390151"/>
                        </p:tgtEl>
                        <p:attrNameLst>
                          <p:attrName>ppt_x</p:attrName>
                        </p:attrNameLst>
                      </p:cBhvr>
                      <p:tavLst>
                        <p:tav tm="0">
                          <p:val>
                            <p:strVal val="#ppt_x"/>
                          </p:val>
                        </p:tav>
                        <p:tav tm="100000">
                          <p:val>
                            <p:strVal val="#ppt_x"/>
                          </p:val>
                        </p:tav>
                      </p:tavLst>
                    </p:anim>
                    <p:anim calcmode="lin" valueType="num">
                      <p:cBhvr additive="base">
                        <p:cTn dur="500" fill="hold"/>
                        <p:tgtEl>
                          <p:spTgt spid="390151"/>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Arial" charset="0"/>
          <a:ea typeface="新細明體" pitchFamily="18" charset="-120"/>
        </a:defRPr>
      </a:lvl2pPr>
      <a:lvl3pPr algn="l" rtl="0" fontAlgn="base">
        <a:spcBef>
          <a:spcPct val="0"/>
        </a:spcBef>
        <a:spcAft>
          <a:spcPct val="0"/>
        </a:spcAft>
        <a:defRPr kumimoji="1" sz="4200">
          <a:solidFill>
            <a:schemeClr val="tx2"/>
          </a:solidFill>
          <a:latin typeface="Arial" charset="0"/>
          <a:ea typeface="新細明體" pitchFamily="18" charset="-120"/>
        </a:defRPr>
      </a:lvl3pPr>
      <a:lvl4pPr algn="l" rtl="0" fontAlgn="base">
        <a:spcBef>
          <a:spcPct val="0"/>
        </a:spcBef>
        <a:spcAft>
          <a:spcPct val="0"/>
        </a:spcAft>
        <a:defRPr kumimoji="1" sz="4200">
          <a:solidFill>
            <a:schemeClr val="tx2"/>
          </a:solidFill>
          <a:latin typeface="Arial" charset="0"/>
          <a:ea typeface="新細明體" pitchFamily="18" charset="-120"/>
        </a:defRPr>
      </a:lvl4pPr>
      <a:lvl5pPr algn="l" rtl="0" fontAlgn="base">
        <a:spcBef>
          <a:spcPct val="0"/>
        </a:spcBef>
        <a:spcAft>
          <a:spcPct val="0"/>
        </a:spcAft>
        <a:defRPr kumimoji="1" sz="4200">
          <a:solidFill>
            <a:schemeClr val="tx2"/>
          </a:solidFill>
          <a:latin typeface="Arial" charset="0"/>
          <a:ea typeface="新細明體" pitchFamily="18" charset="-120"/>
        </a:defRPr>
      </a:lvl5pPr>
      <a:lvl6pPr marL="457200" algn="l" rtl="0" fontAlgn="base">
        <a:spcBef>
          <a:spcPct val="0"/>
        </a:spcBef>
        <a:spcAft>
          <a:spcPct val="0"/>
        </a:spcAft>
        <a:defRPr kumimoji="1" sz="4200">
          <a:solidFill>
            <a:schemeClr val="tx2"/>
          </a:solidFill>
          <a:latin typeface="Arial" charset="0"/>
          <a:ea typeface="新細明體" pitchFamily="18" charset="-120"/>
        </a:defRPr>
      </a:lvl6pPr>
      <a:lvl7pPr marL="914400" algn="l" rtl="0" fontAlgn="base">
        <a:spcBef>
          <a:spcPct val="0"/>
        </a:spcBef>
        <a:spcAft>
          <a:spcPct val="0"/>
        </a:spcAft>
        <a:defRPr kumimoji="1" sz="4200">
          <a:solidFill>
            <a:schemeClr val="tx2"/>
          </a:solidFill>
          <a:latin typeface="Arial" charset="0"/>
          <a:ea typeface="新細明體" pitchFamily="18" charset="-120"/>
        </a:defRPr>
      </a:lvl7pPr>
      <a:lvl8pPr marL="1371600" algn="l" rtl="0" fontAlgn="base">
        <a:spcBef>
          <a:spcPct val="0"/>
        </a:spcBef>
        <a:spcAft>
          <a:spcPct val="0"/>
        </a:spcAft>
        <a:defRPr kumimoji="1" sz="4200">
          <a:solidFill>
            <a:schemeClr val="tx2"/>
          </a:solidFill>
          <a:latin typeface="Arial" charset="0"/>
          <a:ea typeface="新細明體" pitchFamily="18" charset="-120"/>
        </a:defRPr>
      </a:lvl8pPr>
      <a:lvl9pPr marL="1828800" algn="l" rtl="0" fontAlgn="base">
        <a:spcBef>
          <a:spcPct val="0"/>
        </a:spcBef>
        <a:spcAft>
          <a:spcPct val="0"/>
        </a:spcAft>
        <a:defRPr kumimoji="1" sz="42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lr>
          <a:schemeClr val="hlink"/>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itchFamily="2" charset="2"/>
        <a:buChar char="l"/>
        <a:defRPr kumimoji="1" sz="2800">
          <a:solidFill>
            <a:schemeClr val="tx1"/>
          </a:solidFill>
          <a:latin typeface="+mn-lt"/>
          <a:ea typeface="+mn-ea"/>
        </a:defRPr>
      </a:lvl2pPr>
      <a:lvl3pPr marL="1143000" indent="-228600" algn="l" rtl="0" fontAlgn="base">
        <a:spcBef>
          <a:spcPct val="20000"/>
        </a:spcBef>
        <a:spcAft>
          <a:spcPct val="0"/>
        </a:spcAft>
        <a:buClr>
          <a:schemeClr val="bg2"/>
        </a:buClr>
        <a:buSzPct val="65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l"/>
        <a:defRPr kumimoji="1" sz="2000">
          <a:solidFill>
            <a:schemeClr val="tx1"/>
          </a:solidFill>
          <a:latin typeface="+mn-lt"/>
          <a:ea typeface="+mn-ea"/>
        </a:defRPr>
      </a:lvl4pPr>
      <a:lvl5pPr marL="20574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653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06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ltLang="zh-TW"/>
          </a:p>
        </p:txBody>
      </p:sp>
      <p:sp>
        <p:nvSpPr>
          <p:cNvPr id="406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ltLang="zh-TW"/>
          </a:p>
        </p:txBody>
      </p:sp>
      <p:sp>
        <p:nvSpPr>
          <p:cNvPr id="406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fld id="{3BCB64FA-B01D-427D-972F-8A8A26FA1740}"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927" r:id="rId12"/>
  </p:sldLayoutIdLst>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 calcmode="lin" valueType="num">
                                      <p:cBhvr additive="base">
                                        <p:cTn id="7" dur="500" fill="hold"/>
                                        <p:tgtEl>
                                          <p:spTgt spid="406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6531">
                                            <p:txEl>
                                              <p:pRg st="1" end="1"/>
                                            </p:txEl>
                                          </p:spTgt>
                                        </p:tgtEl>
                                        <p:attrNameLst>
                                          <p:attrName>style.visibility</p:attrName>
                                        </p:attrNameLst>
                                      </p:cBhvr>
                                      <p:to>
                                        <p:strVal val="visible"/>
                                      </p:to>
                                    </p:set>
                                    <p:anim calcmode="lin" valueType="num">
                                      <p:cBhvr additive="base">
                                        <p:cTn id="11" dur="500" fill="hold"/>
                                        <p:tgtEl>
                                          <p:spTgt spid="4065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65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6531">
                                            <p:txEl>
                                              <p:pRg st="2" end="2"/>
                                            </p:txEl>
                                          </p:spTgt>
                                        </p:tgtEl>
                                        <p:attrNameLst>
                                          <p:attrName>style.visibility</p:attrName>
                                        </p:attrNameLst>
                                      </p:cBhvr>
                                      <p:to>
                                        <p:strVal val="visible"/>
                                      </p:to>
                                    </p:set>
                                    <p:anim calcmode="lin" valueType="num">
                                      <p:cBhvr additive="base">
                                        <p:cTn id="15" dur="500" fill="hold"/>
                                        <p:tgtEl>
                                          <p:spTgt spid="40653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653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6531">
                                            <p:txEl>
                                              <p:pRg st="3" end="3"/>
                                            </p:txEl>
                                          </p:spTgt>
                                        </p:tgtEl>
                                        <p:attrNameLst>
                                          <p:attrName>style.visibility</p:attrName>
                                        </p:attrNameLst>
                                      </p:cBhvr>
                                      <p:to>
                                        <p:strVal val="visible"/>
                                      </p:to>
                                    </p:set>
                                    <p:anim calcmode="lin" valueType="num">
                                      <p:cBhvr additive="base">
                                        <p:cTn id="19" dur="500" fill="hold"/>
                                        <p:tgtEl>
                                          <p:spTgt spid="40653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653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6531">
                                            <p:txEl>
                                              <p:pRg st="4" end="4"/>
                                            </p:txEl>
                                          </p:spTgt>
                                        </p:tgtEl>
                                        <p:attrNameLst>
                                          <p:attrName>style.visibility</p:attrName>
                                        </p:attrNameLst>
                                      </p:cBhvr>
                                      <p:to>
                                        <p:strVal val="visible"/>
                                      </p:to>
                                    </p:set>
                                    <p:anim calcmode="lin" valueType="num">
                                      <p:cBhvr additive="base">
                                        <p:cTn id="23" dur="500" fill="hold"/>
                                        <p:tgtEl>
                                          <p:spTgt spid="40653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65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autoUpdateAnimBg="0">
        <p:tmplLst>
          <p:tmpl lvl="1">
            <p:tnLst>
              <p:par>
                <p:cTn presetID="2" presetClass="entr" presetSubtype="4" fill="hold" nodeType="clickEffect">
                  <p:stCondLst>
                    <p:cond delay="0"/>
                  </p:stCondLst>
                  <p:childTnLst>
                    <p:set>
                      <p:cBhvr>
                        <p:cTn dur="1" fill="hold">
                          <p:stCondLst>
                            <p:cond delay="0"/>
                          </p:stCondLst>
                        </p:cTn>
                        <p:tgtEl>
                          <p:spTgt spid="406531"/>
                        </p:tgtEl>
                        <p:attrNameLst>
                          <p:attrName>style.visibility</p:attrName>
                        </p:attrNameLst>
                      </p:cBhvr>
                      <p:to>
                        <p:strVal val="visible"/>
                      </p:to>
                    </p:set>
                    <p:anim calcmode="lin" valueType="num">
                      <p:cBhvr additive="base">
                        <p:cTn dur="500" fill="hold"/>
                        <p:tgtEl>
                          <p:spTgt spid="406531"/>
                        </p:tgtEl>
                        <p:attrNameLst>
                          <p:attrName>ppt_x</p:attrName>
                        </p:attrNameLst>
                      </p:cBhvr>
                      <p:tavLst>
                        <p:tav tm="0">
                          <p:val>
                            <p:strVal val="#ppt_x"/>
                          </p:val>
                        </p:tav>
                        <p:tav tm="100000">
                          <p:val>
                            <p:strVal val="#ppt_x"/>
                          </p:val>
                        </p:tav>
                      </p:tavLst>
                    </p:anim>
                    <p:anim calcmode="lin" valueType="num">
                      <p:cBhvr additive="base">
                        <p:cTn dur="500" fill="hold"/>
                        <p:tgtEl>
                          <p:spTgt spid="406531"/>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06531"/>
                        </p:tgtEl>
                        <p:attrNameLst>
                          <p:attrName>style.visibility</p:attrName>
                        </p:attrNameLst>
                      </p:cBhvr>
                      <p:to>
                        <p:strVal val="visible"/>
                      </p:to>
                    </p:set>
                    <p:anim calcmode="lin" valueType="num">
                      <p:cBhvr additive="base">
                        <p:cTn dur="500" fill="hold"/>
                        <p:tgtEl>
                          <p:spTgt spid="406531"/>
                        </p:tgtEl>
                        <p:attrNameLst>
                          <p:attrName>ppt_x</p:attrName>
                        </p:attrNameLst>
                      </p:cBhvr>
                      <p:tavLst>
                        <p:tav tm="0">
                          <p:val>
                            <p:strVal val="#ppt_x"/>
                          </p:val>
                        </p:tav>
                        <p:tav tm="100000">
                          <p:val>
                            <p:strVal val="#ppt_x"/>
                          </p:val>
                        </p:tav>
                      </p:tavLst>
                    </p:anim>
                    <p:anim calcmode="lin" valueType="num">
                      <p:cBhvr additive="base">
                        <p:cTn dur="500" fill="hold"/>
                        <p:tgtEl>
                          <p:spTgt spid="406531"/>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06531"/>
                        </p:tgtEl>
                        <p:attrNameLst>
                          <p:attrName>style.visibility</p:attrName>
                        </p:attrNameLst>
                      </p:cBhvr>
                      <p:to>
                        <p:strVal val="visible"/>
                      </p:to>
                    </p:set>
                    <p:anim calcmode="lin" valueType="num">
                      <p:cBhvr additive="base">
                        <p:cTn dur="500" fill="hold"/>
                        <p:tgtEl>
                          <p:spTgt spid="406531"/>
                        </p:tgtEl>
                        <p:attrNameLst>
                          <p:attrName>ppt_x</p:attrName>
                        </p:attrNameLst>
                      </p:cBhvr>
                      <p:tavLst>
                        <p:tav tm="0">
                          <p:val>
                            <p:strVal val="#ppt_x"/>
                          </p:val>
                        </p:tav>
                        <p:tav tm="100000">
                          <p:val>
                            <p:strVal val="#ppt_x"/>
                          </p:val>
                        </p:tav>
                      </p:tavLst>
                    </p:anim>
                    <p:anim calcmode="lin" valueType="num">
                      <p:cBhvr additive="base">
                        <p:cTn dur="500" fill="hold"/>
                        <p:tgtEl>
                          <p:spTgt spid="406531"/>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06531"/>
                        </p:tgtEl>
                        <p:attrNameLst>
                          <p:attrName>style.visibility</p:attrName>
                        </p:attrNameLst>
                      </p:cBhvr>
                      <p:to>
                        <p:strVal val="visible"/>
                      </p:to>
                    </p:set>
                    <p:anim calcmode="lin" valueType="num">
                      <p:cBhvr additive="base">
                        <p:cTn dur="500" fill="hold"/>
                        <p:tgtEl>
                          <p:spTgt spid="406531"/>
                        </p:tgtEl>
                        <p:attrNameLst>
                          <p:attrName>ppt_x</p:attrName>
                        </p:attrNameLst>
                      </p:cBhvr>
                      <p:tavLst>
                        <p:tav tm="0">
                          <p:val>
                            <p:strVal val="#ppt_x"/>
                          </p:val>
                        </p:tav>
                        <p:tav tm="100000">
                          <p:val>
                            <p:strVal val="#ppt_x"/>
                          </p:val>
                        </p:tav>
                      </p:tavLst>
                    </p:anim>
                    <p:anim calcmode="lin" valueType="num">
                      <p:cBhvr additive="base">
                        <p:cTn dur="500" fill="hold"/>
                        <p:tgtEl>
                          <p:spTgt spid="406531"/>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06531"/>
                        </p:tgtEl>
                        <p:attrNameLst>
                          <p:attrName>style.visibility</p:attrName>
                        </p:attrNameLst>
                      </p:cBhvr>
                      <p:to>
                        <p:strVal val="visible"/>
                      </p:to>
                    </p:set>
                    <p:anim calcmode="lin" valueType="num">
                      <p:cBhvr additive="base">
                        <p:cTn dur="500" fill="hold"/>
                        <p:tgtEl>
                          <p:spTgt spid="406531"/>
                        </p:tgtEl>
                        <p:attrNameLst>
                          <p:attrName>ppt_x</p:attrName>
                        </p:attrNameLst>
                      </p:cBhvr>
                      <p:tavLst>
                        <p:tav tm="0">
                          <p:val>
                            <p:strVal val="#ppt_x"/>
                          </p:val>
                        </p:tav>
                        <p:tav tm="100000">
                          <p:val>
                            <p:strVal val="#ppt_x"/>
                          </p:val>
                        </p:tav>
                      </p:tavLst>
                    </p:anim>
                    <p:anim calcmode="lin" valueType="num">
                      <p:cBhvr additive="base">
                        <p:cTn dur="500" fill="hold"/>
                        <p:tgtEl>
                          <p:spTgt spid="406531"/>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新細明體" pitchFamily="18" charset="-120"/>
        </a:defRPr>
      </a:lvl2pPr>
      <a:lvl3pPr algn="ctr" rtl="0" fontAlgn="base">
        <a:spcBef>
          <a:spcPct val="0"/>
        </a:spcBef>
        <a:spcAft>
          <a:spcPct val="0"/>
        </a:spcAft>
        <a:defRPr kumimoji="1" sz="4400">
          <a:solidFill>
            <a:schemeClr val="tx2"/>
          </a:solidFill>
          <a:latin typeface="Arial" charset="0"/>
          <a:ea typeface="新細明體" pitchFamily="18" charset="-120"/>
        </a:defRPr>
      </a:lvl3pPr>
      <a:lvl4pPr algn="ctr" rtl="0" fontAlgn="base">
        <a:spcBef>
          <a:spcPct val="0"/>
        </a:spcBef>
        <a:spcAft>
          <a:spcPct val="0"/>
        </a:spcAft>
        <a:defRPr kumimoji="1" sz="4400">
          <a:solidFill>
            <a:schemeClr val="tx2"/>
          </a:solidFill>
          <a:latin typeface="Arial" charset="0"/>
          <a:ea typeface="新細明體" pitchFamily="18" charset="-120"/>
        </a:defRPr>
      </a:lvl4pPr>
      <a:lvl5pPr algn="ctr" rtl="0" fontAlgn="base">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8210" name="Group 2"/>
          <p:cNvGrpSpPr>
            <a:grpSpLocks/>
          </p:cNvGrpSpPr>
          <p:nvPr/>
        </p:nvGrpSpPr>
        <p:grpSpPr bwMode="auto">
          <a:xfrm>
            <a:off x="0" y="0"/>
            <a:ext cx="9159875" cy="6858000"/>
            <a:chOff x="0" y="0"/>
            <a:chExt cx="5770" cy="4320"/>
          </a:xfrm>
        </p:grpSpPr>
        <p:sp>
          <p:nvSpPr>
            <p:cNvPr id="478211"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endParaRPr lang="zh-TW" altLang="en-US"/>
            </a:p>
          </p:txBody>
        </p:sp>
        <p:sp>
          <p:nvSpPr>
            <p:cNvPr id="478212"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13"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14" name="Rectangle 6"/>
            <p:cNvSpPr>
              <a:spLocks noChangeArrowheads="1"/>
            </p:cNvSpPr>
            <p:nvPr userDrawn="1"/>
          </p:nvSpPr>
          <p:spPr bwMode="hidden">
            <a:xfrm>
              <a:off x="2256" y="0"/>
              <a:ext cx="240" cy="4320"/>
            </a:xfrm>
            <a:prstGeom prst="rect">
              <a:avLst/>
            </a:prstGeom>
            <a:solidFill>
              <a:schemeClr val="bg1"/>
            </a:solidFill>
            <a:ln w="9525">
              <a:noFill/>
              <a:miter lim="800000"/>
              <a:headEnd/>
              <a:tailEnd/>
            </a:ln>
            <a:effectLst/>
          </p:spPr>
          <p:txBody>
            <a:bodyPr wrap="none" anchor="ctr"/>
            <a:lstStyle/>
            <a:p>
              <a:endParaRPr lang="zh-TW" altLang="en-US"/>
            </a:p>
          </p:txBody>
        </p:sp>
        <p:sp>
          <p:nvSpPr>
            <p:cNvPr id="478215"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8216"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8217"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8218"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8219"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8220"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21" name="Rectangle 13"/>
            <p:cNvSpPr>
              <a:spLocks noChangeArrowheads="1"/>
            </p:cNvSpPr>
            <p:nvPr userDrawn="1"/>
          </p:nvSpPr>
          <p:spPr bwMode="hidden">
            <a:xfrm>
              <a:off x="1248" y="0"/>
              <a:ext cx="144" cy="4320"/>
            </a:xfrm>
            <a:prstGeom prst="rect">
              <a:avLst/>
            </a:prstGeom>
            <a:solidFill>
              <a:schemeClr val="bg2"/>
            </a:solidFill>
            <a:ln w="9525">
              <a:noFill/>
              <a:miter lim="800000"/>
              <a:headEnd/>
              <a:tailEnd/>
            </a:ln>
            <a:effectLst/>
          </p:spPr>
          <p:txBody>
            <a:bodyPr wrap="none" anchor="ctr"/>
            <a:lstStyle/>
            <a:p>
              <a:endParaRPr lang="zh-TW" altLang="en-US"/>
            </a:p>
          </p:txBody>
        </p:sp>
        <p:sp>
          <p:nvSpPr>
            <p:cNvPr id="478222" name="Rectangle 14"/>
            <p:cNvSpPr>
              <a:spLocks noChangeArrowheads="1"/>
            </p:cNvSpPr>
            <p:nvPr userDrawn="1"/>
          </p:nvSpPr>
          <p:spPr bwMode="hidden">
            <a:xfrm>
              <a:off x="3300" y="0"/>
              <a:ext cx="252" cy="4320"/>
            </a:xfrm>
            <a:prstGeom prst="rect">
              <a:avLst/>
            </a:prstGeom>
            <a:solidFill>
              <a:schemeClr val="bg2"/>
            </a:solidFill>
            <a:ln w="9525">
              <a:noFill/>
              <a:miter lim="800000"/>
              <a:headEnd/>
              <a:tailEnd/>
            </a:ln>
            <a:effectLst/>
          </p:spPr>
          <p:txBody>
            <a:bodyPr wrap="none" anchor="ctr"/>
            <a:lstStyle/>
            <a:p>
              <a:endParaRPr lang="zh-TW" altLang="en-US"/>
            </a:p>
          </p:txBody>
        </p:sp>
        <p:sp>
          <p:nvSpPr>
            <p:cNvPr id="478223"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8224"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w="9525">
              <a:noFill/>
              <a:miter lim="800000"/>
              <a:headEnd/>
              <a:tailEnd/>
            </a:ln>
            <a:effectLst/>
          </p:spPr>
          <p:txBody>
            <a:bodyPr wrap="none" anchor="ctr"/>
            <a:lstStyle/>
            <a:p>
              <a:endParaRPr lang="zh-TW" altLang="en-US"/>
            </a:p>
          </p:txBody>
        </p:sp>
        <p:sp>
          <p:nvSpPr>
            <p:cNvPr id="478225"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26"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27"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endParaRPr lang="zh-TW" altLang="en-US"/>
            </a:p>
          </p:txBody>
        </p:sp>
        <p:sp>
          <p:nvSpPr>
            <p:cNvPr id="478228"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TW" altLang="en-US"/>
            </a:p>
          </p:txBody>
        </p:sp>
        <p:sp>
          <p:nvSpPr>
            <p:cNvPr id="478229"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endParaRPr lang="zh-TW" altLang="en-US"/>
            </a:p>
          </p:txBody>
        </p:sp>
        <p:sp>
          <p:nvSpPr>
            <p:cNvPr id="478230" name="Freeform 22"/>
            <p:cNvSpPr>
              <a:spLocks/>
            </p:cNvSpPr>
            <p:nvPr userDrawn="1"/>
          </p:nvSpPr>
          <p:spPr bwMode="hidden">
            <a:xfrm>
              <a:off x="1" y="3875"/>
              <a:ext cx="5760" cy="445"/>
            </a:xfrm>
            <a:custGeom>
              <a:avLst/>
              <a:gdLst/>
              <a:ahLst/>
              <a:cxnLst>
                <a:cxn ang="0">
                  <a:pos x="5700" y="86"/>
                </a:cxn>
                <a:cxn ang="0">
                  <a:pos x="5508" y="86"/>
                </a:cxn>
                <a:cxn ang="0">
                  <a:pos x="5454" y="76"/>
                </a:cxn>
                <a:cxn ang="0">
                  <a:pos x="5448" y="65"/>
                </a:cxn>
                <a:cxn ang="0">
                  <a:pos x="5442" y="44"/>
                </a:cxn>
                <a:cxn ang="0">
                  <a:pos x="5414" y="18"/>
                </a:cxn>
                <a:cxn ang="0">
                  <a:pos x="5332" y="7"/>
                </a:cxn>
                <a:cxn ang="0">
                  <a:pos x="5051" y="22"/>
                </a:cxn>
                <a:cxn ang="0">
                  <a:pos x="4986" y="55"/>
                </a:cxn>
                <a:cxn ang="0">
                  <a:pos x="4854" y="102"/>
                </a:cxn>
                <a:cxn ang="0">
                  <a:pos x="4740" y="112"/>
                </a:cxn>
                <a:cxn ang="0">
                  <a:pos x="4662" y="91"/>
                </a:cxn>
                <a:cxn ang="0">
                  <a:pos x="4598" y="25"/>
                </a:cxn>
                <a:cxn ang="0">
                  <a:pos x="4514" y="9"/>
                </a:cxn>
                <a:cxn ang="0">
                  <a:pos x="4410" y="39"/>
                </a:cxn>
                <a:cxn ang="0">
                  <a:pos x="4236" y="81"/>
                </a:cxn>
                <a:cxn ang="0">
                  <a:pos x="4020" y="102"/>
                </a:cxn>
                <a:cxn ang="0">
                  <a:pos x="3810" y="102"/>
                </a:cxn>
                <a:cxn ang="0">
                  <a:pos x="3654" y="76"/>
                </a:cxn>
                <a:cxn ang="0">
                  <a:pos x="3594" y="50"/>
                </a:cxn>
                <a:cxn ang="0">
                  <a:pos x="3528" y="44"/>
                </a:cxn>
                <a:cxn ang="0">
                  <a:pos x="3480" y="55"/>
                </a:cxn>
                <a:cxn ang="0">
                  <a:pos x="3420" y="76"/>
                </a:cxn>
                <a:cxn ang="0">
                  <a:pos x="3048" y="112"/>
                </a:cxn>
                <a:cxn ang="0">
                  <a:pos x="2844" y="128"/>
                </a:cxn>
                <a:cxn ang="0">
                  <a:pos x="2742" y="117"/>
                </a:cxn>
                <a:cxn ang="0">
                  <a:pos x="2710" y="56"/>
                </a:cxn>
                <a:cxn ang="0">
                  <a:pos x="2658" y="50"/>
                </a:cxn>
                <a:cxn ang="0">
                  <a:pos x="2558" y="95"/>
                </a:cxn>
                <a:cxn ang="0">
                  <a:pos x="2444" y="109"/>
                </a:cxn>
                <a:cxn ang="0">
                  <a:pos x="2322" y="91"/>
                </a:cxn>
                <a:cxn ang="0">
                  <a:pos x="2274" y="70"/>
                </a:cxn>
                <a:cxn ang="0">
                  <a:pos x="2185" y="3"/>
                </a:cxn>
                <a:cxn ang="0">
                  <a:pos x="2048" y="64"/>
                </a:cxn>
                <a:cxn ang="0">
                  <a:pos x="1794" y="102"/>
                </a:cxn>
                <a:cxn ang="0">
                  <a:pos x="1560" y="91"/>
                </a:cxn>
                <a:cxn ang="0">
                  <a:pos x="1482" y="76"/>
                </a:cxn>
                <a:cxn ang="0">
                  <a:pos x="1428" y="50"/>
                </a:cxn>
                <a:cxn ang="0">
                  <a:pos x="1374" y="44"/>
                </a:cxn>
                <a:cxn ang="0">
                  <a:pos x="1308" y="55"/>
                </a:cxn>
                <a:cxn ang="0">
                  <a:pos x="1140" y="107"/>
                </a:cxn>
                <a:cxn ang="0">
                  <a:pos x="948" y="143"/>
                </a:cxn>
                <a:cxn ang="0">
                  <a:pos x="708" y="138"/>
                </a:cxn>
                <a:cxn ang="0">
                  <a:pos x="534" y="96"/>
                </a:cxn>
                <a:cxn ang="0">
                  <a:pos x="444" y="55"/>
                </a:cxn>
                <a:cxn ang="0">
                  <a:pos x="396" y="34"/>
                </a:cxn>
                <a:cxn ang="0">
                  <a:pos x="378" y="39"/>
                </a:cxn>
                <a:cxn ang="0">
                  <a:pos x="342" y="70"/>
                </a:cxn>
                <a:cxn ang="0">
                  <a:pos x="288" y="96"/>
                </a:cxn>
                <a:cxn ang="0">
                  <a:pos x="192" y="112"/>
                </a:cxn>
                <a:cxn ang="0">
                  <a:pos x="90" y="112"/>
                </a:cxn>
                <a:cxn ang="0">
                  <a:pos x="0" y="96"/>
                </a:cxn>
                <a:cxn ang="0">
                  <a:pos x="5760" y="44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lnTo>
                    <a:pt x="5760" y="445"/>
                  </a:lnTo>
                  <a:lnTo>
                    <a:pt x="5760" y="445"/>
                  </a:lnTo>
                </a:path>
              </a:pathLst>
            </a:custGeom>
            <a:solidFill>
              <a:schemeClr val="accent2">
                <a:alpha val="50000"/>
              </a:schemeClr>
            </a:solidFill>
            <a:ln w="9525">
              <a:noFill/>
              <a:prstDash val="solid"/>
              <a:round/>
              <a:headEnd/>
              <a:tailEnd/>
            </a:ln>
          </p:spPr>
          <p:txBody>
            <a:bodyPr/>
            <a:lstStyle/>
            <a:p>
              <a:endParaRPr lang="zh-TW" altLang="en-US"/>
            </a:p>
          </p:txBody>
        </p:sp>
        <p:sp>
          <p:nvSpPr>
            <p:cNvPr id="478231"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endParaRPr lang="zh-TW" altLang="en-US"/>
            </a:p>
          </p:txBody>
        </p:sp>
      </p:grpSp>
      <p:sp>
        <p:nvSpPr>
          <p:cNvPr id="478232" name="Rectangle 24"/>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TW" altLang="en-US" smtClean="0"/>
              <a:t>按一下以編輯母片標題樣式</a:t>
            </a:r>
          </a:p>
        </p:txBody>
      </p:sp>
      <p:sp>
        <p:nvSpPr>
          <p:cNvPr id="478233" name="Rectangle 25"/>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78234" name="Rectangle 2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b="0">
                <a:effectLst>
                  <a:outerShdw blurRad="38100" dist="38100" dir="2700000" algn="tl">
                    <a:srgbClr val="000000"/>
                  </a:outerShdw>
                </a:effectLst>
              </a:defRPr>
            </a:lvl1pPr>
          </a:lstStyle>
          <a:p>
            <a:endParaRPr lang="en-US" altLang="zh-TW"/>
          </a:p>
        </p:txBody>
      </p:sp>
      <p:sp>
        <p:nvSpPr>
          <p:cNvPr id="478235" name="Rectangle 27"/>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000" b="0">
                <a:effectLst>
                  <a:outerShdw blurRad="38100" dist="38100" dir="2700000" algn="tl">
                    <a:srgbClr val="000000"/>
                  </a:outerShdw>
                </a:effectLst>
              </a:defRPr>
            </a:lvl1pPr>
          </a:lstStyle>
          <a:p>
            <a:fld id="{33018243-A242-48A4-865B-7243375349FC}" type="slidenum">
              <a:rPr lang="en-US" altLang="zh-TW"/>
              <a:pPr/>
              <a:t>‹#›</a:t>
            </a:fld>
            <a:endParaRPr lang="en-US" altLang="zh-TW"/>
          </a:p>
        </p:txBody>
      </p:sp>
      <p:sp>
        <p:nvSpPr>
          <p:cNvPr id="478236" name="Rectangle 2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000" b="0">
                <a:effectLst>
                  <a:outerShdw blurRad="38100" dist="38100" dir="2700000" algn="tl">
                    <a:srgbClr val="000000"/>
                  </a:outerShdw>
                </a:effectLst>
              </a:defRPr>
            </a:lvl1pPr>
          </a:lstStyle>
          <a:p>
            <a:endParaRPr lang="en-US" altLang="zh-TW"/>
          </a:p>
        </p:txBody>
      </p:sp>
    </p:spTree>
  </p:cSld>
  <p:clrMap bg1="dk2" tx1="lt1" bg2="dk1" tx2="lt2" accent1="accent1" accent2="accent2" accent3="accent3" accent4="accent4" accent5="accent5" accent6="accent6" hlink="hlink" folHlink="folHlink"/>
  <p:sldLayoutIdLst>
    <p:sldLayoutId id="2147483695"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8233">
                                            <p:txEl>
                                              <p:pRg st="0" end="0"/>
                                            </p:txEl>
                                          </p:spTgt>
                                        </p:tgtEl>
                                        <p:attrNameLst>
                                          <p:attrName>style.visibility</p:attrName>
                                        </p:attrNameLst>
                                      </p:cBhvr>
                                      <p:to>
                                        <p:strVal val="visible"/>
                                      </p:to>
                                    </p:set>
                                    <p:anim calcmode="lin" valueType="num">
                                      <p:cBhvr additive="base">
                                        <p:cTn id="7" dur="500" fill="hold"/>
                                        <p:tgtEl>
                                          <p:spTgt spid="4782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823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8233">
                                            <p:txEl>
                                              <p:pRg st="1" end="1"/>
                                            </p:txEl>
                                          </p:spTgt>
                                        </p:tgtEl>
                                        <p:attrNameLst>
                                          <p:attrName>style.visibility</p:attrName>
                                        </p:attrNameLst>
                                      </p:cBhvr>
                                      <p:to>
                                        <p:strVal val="visible"/>
                                      </p:to>
                                    </p:set>
                                    <p:anim calcmode="lin" valueType="num">
                                      <p:cBhvr additive="base">
                                        <p:cTn id="11" dur="500" fill="hold"/>
                                        <p:tgtEl>
                                          <p:spTgt spid="47823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823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8233">
                                            <p:txEl>
                                              <p:pRg st="2" end="2"/>
                                            </p:txEl>
                                          </p:spTgt>
                                        </p:tgtEl>
                                        <p:attrNameLst>
                                          <p:attrName>style.visibility</p:attrName>
                                        </p:attrNameLst>
                                      </p:cBhvr>
                                      <p:to>
                                        <p:strVal val="visible"/>
                                      </p:to>
                                    </p:set>
                                    <p:anim calcmode="lin" valueType="num">
                                      <p:cBhvr additive="base">
                                        <p:cTn id="15" dur="500" fill="hold"/>
                                        <p:tgtEl>
                                          <p:spTgt spid="47823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7823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78233">
                                            <p:txEl>
                                              <p:pRg st="3" end="3"/>
                                            </p:txEl>
                                          </p:spTgt>
                                        </p:tgtEl>
                                        <p:attrNameLst>
                                          <p:attrName>style.visibility</p:attrName>
                                        </p:attrNameLst>
                                      </p:cBhvr>
                                      <p:to>
                                        <p:strVal val="visible"/>
                                      </p:to>
                                    </p:set>
                                    <p:anim calcmode="lin" valueType="num">
                                      <p:cBhvr additive="base">
                                        <p:cTn id="19" dur="500" fill="hold"/>
                                        <p:tgtEl>
                                          <p:spTgt spid="47823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823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8233">
                                            <p:txEl>
                                              <p:pRg st="4" end="4"/>
                                            </p:txEl>
                                          </p:spTgt>
                                        </p:tgtEl>
                                        <p:attrNameLst>
                                          <p:attrName>style.visibility</p:attrName>
                                        </p:attrNameLst>
                                      </p:cBhvr>
                                      <p:to>
                                        <p:strVal val="visible"/>
                                      </p:to>
                                    </p:set>
                                    <p:anim calcmode="lin" valueType="num">
                                      <p:cBhvr additive="base">
                                        <p:cTn id="23" dur="500" fill="hold"/>
                                        <p:tgtEl>
                                          <p:spTgt spid="47823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782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build="p" autoUpdateAnimBg="0">
        <p:tmplLst>
          <p:tmpl lvl="1">
            <p:tnLst>
              <p:par>
                <p:cTn presetID="2" presetClass="entr" presetSubtype="4" fill="hold" nodeType="clickEffect">
                  <p:stCondLst>
                    <p:cond delay="0"/>
                  </p:stCondLst>
                  <p:childTnLst>
                    <p:set>
                      <p:cBhvr>
                        <p:cTn dur="1" fill="hold">
                          <p:stCondLst>
                            <p:cond delay="0"/>
                          </p:stCondLst>
                        </p:cTn>
                        <p:tgtEl>
                          <p:spTgt spid="478233"/>
                        </p:tgtEl>
                        <p:attrNameLst>
                          <p:attrName>style.visibility</p:attrName>
                        </p:attrNameLst>
                      </p:cBhvr>
                      <p:to>
                        <p:strVal val="visible"/>
                      </p:to>
                    </p:set>
                    <p:anim calcmode="lin" valueType="num">
                      <p:cBhvr additive="base">
                        <p:cTn dur="500" fill="hold"/>
                        <p:tgtEl>
                          <p:spTgt spid="478233"/>
                        </p:tgtEl>
                        <p:attrNameLst>
                          <p:attrName>ppt_x</p:attrName>
                        </p:attrNameLst>
                      </p:cBhvr>
                      <p:tavLst>
                        <p:tav tm="0">
                          <p:val>
                            <p:strVal val="#ppt_x"/>
                          </p:val>
                        </p:tav>
                        <p:tav tm="100000">
                          <p:val>
                            <p:strVal val="#ppt_x"/>
                          </p:val>
                        </p:tav>
                      </p:tavLst>
                    </p:anim>
                    <p:anim calcmode="lin" valueType="num">
                      <p:cBhvr additive="base">
                        <p:cTn dur="500" fill="hold"/>
                        <p:tgtEl>
                          <p:spTgt spid="47823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78233"/>
                        </p:tgtEl>
                        <p:attrNameLst>
                          <p:attrName>style.visibility</p:attrName>
                        </p:attrNameLst>
                      </p:cBhvr>
                      <p:to>
                        <p:strVal val="visible"/>
                      </p:to>
                    </p:set>
                    <p:anim calcmode="lin" valueType="num">
                      <p:cBhvr additive="base">
                        <p:cTn dur="500" fill="hold"/>
                        <p:tgtEl>
                          <p:spTgt spid="478233"/>
                        </p:tgtEl>
                        <p:attrNameLst>
                          <p:attrName>ppt_x</p:attrName>
                        </p:attrNameLst>
                      </p:cBhvr>
                      <p:tavLst>
                        <p:tav tm="0">
                          <p:val>
                            <p:strVal val="#ppt_x"/>
                          </p:val>
                        </p:tav>
                        <p:tav tm="100000">
                          <p:val>
                            <p:strVal val="#ppt_x"/>
                          </p:val>
                        </p:tav>
                      </p:tavLst>
                    </p:anim>
                    <p:anim calcmode="lin" valueType="num">
                      <p:cBhvr additive="base">
                        <p:cTn dur="500" fill="hold"/>
                        <p:tgtEl>
                          <p:spTgt spid="47823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78233"/>
                        </p:tgtEl>
                        <p:attrNameLst>
                          <p:attrName>style.visibility</p:attrName>
                        </p:attrNameLst>
                      </p:cBhvr>
                      <p:to>
                        <p:strVal val="visible"/>
                      </p:to>
                    </p:set>
                    <p:anim calcmode="lin" valueType="num">
                      <p:cBhvr additive="base">
                        <p:cTn dur="500" fill="hold"/>
                        <p:tgtEl>
                          <p:spTgt spid="478233"/>
                        </p:tgtEl>
                        <p:attrNameLst>
                          <p:attrName>ppt_x</p:attrName>
                        </p:attrNameLst>
                      </p:cBhvr>
                      <p:tavLst>
                        <p:tav tm="0">
                          <p:val>
                            <p:strVal val="#ppt_x"/>
                          </p:val>
                        </p:tav>
                        <p:tav tm="100000">
                          <p:val>
                            <p:strVal val="#ppt_x"/>
                          </p:val>
                        </p:tav>
                      </p:tavLst>
                    </p:anim>
                    <p:anim calcmode="lin" valueType="num">
                      <p:cBhvr additive="base">
                        <p:cTn dur="500" fill="hold"/>
                        <p:tgtEl>
                          <p:spTgt spid="47823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78233"/>
                        </p:tgtEl>
                        <p:attrNameLst>
                          <p:attrName>style.visibility</p:attrName>
                        </p:attrNameLst>
                      </p:cBhvr>
                      <p:to>
                        <p:strVal val="visible"/>
                      </p:to>
                    </p:set>
                    <p:anim calcmode="lin" valueType="num">
                      <p:cBhvr additive="base">
                        <p:cTn dur="500" fill="hold"/>
                        <p:tgtEl>
                          <p:spTgt spid="478233"/>
                        </p:tgtEl>
                        <p:attrNameLst>
                          <p:attrName>ppt_x</p:attrName>
                        </p:attrNameLst>
                      </p:cBhvr>
                      <p:tavLst>
                        <p:tav tm="0">
                          <p:val>
                            <p:strVal val="#ppt_x"/>
                          </p:val>
                        </p:tav>
                        <p:tav tm="100000">
                          <p:val>
                            <p:strVal val="#ppt_x"/>
                          </p:val>
                        </p:tav>
                      </p:tavLst>
                    </p:anim>
                    <p:anim calcmode="lin" valueType="num">
                      <p:cBhvr additive="base">
                        <p:cTn dur="500" fill="hold"/>
                        <p:tgtEl>
                          <p:spTgt spid="47823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78233"/>
                        </p:tgtEl>
                        <p:attrNameLst>
                          <p:attrName>style.visibility</p:attrName>
                        </p:attrNameLst>
                      </p:cBhvr>
                      <p:to>
                        <p:strVal val="visible"/>
                      </p:to>
                    </p:set>
                    <p:anim calcmode="lin" valueType="num">
                      <p:cBhvr additive="base">
                        <p:cTn dur="500" fill="hold"/>
                        <p:tgtEl>
                          <p:spTgt spid="478233"/>
                        </p:tgtEl>
                        <p:attrNameLst>
                          <p:attrName>ppt_x</p:attrName>
                        </p:attrNameLst>
                      </p:cBhvr>
                      <p:tavLst>
                        <p:tav tm="0">
                          <p:val>
                            <p:strVal val="#ppt_x"/>
                          </p:val>
                        </p:tav>
                        <p:tav tm="100000">
                          <p:val>
                            <p:strVal val="#ppt_x"/>
                          </p:val>
                        </p:tav>
                      </p:tavLst>
                    </p:anim>
                    <p:anim calcmode="lin" valueType="num">
                      <p:cBhvr additive="base">
                        <p:cTn dur="500" fill="hold"/>
                        <p:tgtEl>
                          <p:spTgt spid="478233"/>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2pPr>
      <a:lvl3pPr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3pPr>
      <a:lvl4pPr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4pPr>
      <a:lvl5pPr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5pPr>
      <a:lvl6pPr marL="457200"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6pPr>
      <a:lvl7pPr marL="914400"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7pPr>
      <a:lvl8pPr marL="1371600"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8pPr>
      <a:lvl9pPr marL="1828800" algn="ctr" rtl="0" fontAlgn="base">
        <a:spcBef>
          <a:spcPct val="0"/>
        </a:spcBef>
        <a:spcAft>
          <a:spcPct val="0"/>
        </a:spcAft>
        <a:defRPr kumimoji="1" sz="4200">
          <a:solidFill>
            <a:schemeClr val="tx2"/>
          </a:solidFill>
          <a:effectLst>
            <a:outerShdw blurRad="38100" dist="38100" dir="2700000" algn="tl">
              <a:srgbClr val="000000"/>
            </a:outerShdw>
          </a:effectLst>
          <a:latin typeface="Tahoma" pitchFamily="34" charset="0"/>
          <a:ea typeface="新細明體" pitchFamily="18" charset="-120"/>
        </a:defRPr>
      </a:lvl9pPr>
    </p:titleStyle>
    <p:bodyStyle>
      <a:lvl1pPr marL="342900" indent="-342900" algn="l" rtl="0" fontAlgn="base">
        <a:spcBef>
          <a:spcPct val="20000"/>
        </a:spcBef>
        <a:spcAft>
          <a:spcPct val="0"/>
        </a:spcAft>
        <a:buClr>
          <a:schemeClr val="hlink"/>
        </a:buClr>
        <a:buSzPct val="80000"/>
        <a:buFont typeface="Wingdings" pitchFamily="2" charset="2"/>
        <a:buChar char="l"/>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80000"/>
        <a:buFont typeface="Wingdings" pitchFamily="2" charset="2"/>
        <a:buChar char="l"/>
        <a:defRPr kumimoji="1"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80000"/>
        <a:buFont typeface="Wingdings" pitchFamily="2" charset="2"/>
        <a:buChar char="l"/>
        <a:defRPr kumimoji="1"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hlink"/>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tx1"/>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8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04834" name="Rectangle 2"/>
          <p:cNvSpPr>
            <a:spLocks noGrp="1" noRot="1" noChangeArrowheads="1"/>
          </p:cNvSpPr>
          <p:nvPr>
            <p:ph type="title"/>
          </p:nvPr>
        </p:nvSpPr>
        <p:spPr bwMode="auto">
          <a:xfrm>
            <a:off x="301625" y="228600"/>
            <a:ext cx="85407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04835" name="Rectangle 3"/>
          <p:cNvSpPr>
            <a:spLocks noGrp="1" noRot="1" noChangeArrowheads="1"/>
          </p:cNvSpPr>
          <p:nvPr>
            <p:ph type="body" idx="1"/>
          </p:nvPr>
        </p:nvSpPr>
        <p:spPr bwMode="auto">
          <a:xfrm>
            <a:off x="301625" y="1600200"/>
            <a:ext cx="854075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04836" name="Rectangle 4"/>
          <p:cNvSpPr>
            <a:spLocks noGrp="1" noChangeArrowheads="1"/>
          </p:cNvSpPr>
          <p:nvPr>
            <p:ph type="dt" sz="half" idx="2"/>
          </p:nvPr>
        </p:nvSpPr>
        <p:spPr bwMode="auto">
          <a:xfrm>
            <a:off x="3016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b="0">
                <a:latin typeface="+mn-lt"/>
              </a:defRPr>
            </a:lvl1pPr>
          </a:lstStyle>
          <a:p>
            <a:endParaRPr lang="en-US" altLang="zh-TW"/>
          </a:p>
        </p:txBody>
      </p:sp>
      <p:sp>
        <p:nvSpPr>
          <p:cNvPr id="5048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b="0">
                <a:latin typeface="+mn-lt"/>
              </a:defRPr>
            </a:lvl1pPr>
          </a:lstStyle>
          <a:p>
            <a:endParaRPr lang="en-US" altLang="zh-TW"/>
          </a:p>
        </p:txBody>
      </p:sp>
      <p:sp>
        <p:nvSpPr>
          <p:cNvPr id="504838" name="Rectangle 6"/>
          <p:cNvSpPr>
            <a:spLocks noGrp="1" noChangeArrowheads="1"/>
          </p:cNvSpPr>
          <p:nvPr>
            <p:ph type="sldNum" sz="quarter" idx="4"/>
          </p:nvPr>
        </p:nvSpPr>
        <p:spPr bwMode="auto">
          <a:xfrm>
            <a:off x="655320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b="0">
                <a:latin typeface="+mn-lt"/>
              </a:defRPr>
            </a:lvl1pPr>
          </a:lstStyle>
          <a:p>
            <a:fld id="{94BEBD31-69FB-468E-BA48-9146A97668B1}"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07"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spd="med">
    <p:diamond/>
  </p:transition>
  <p:timing>
    <p:tnLst>
      <p:par>
        <p:cTn id="1" dur="indefinite" restart="never" nodeType="tmRoot"/>
      </p:par>
    </p:tnLst>
  </p:timing>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新細明體" pitchFamily="18" charset="-120"/>
        </a:defRPr>
      </a:lvl2pPr>
      <a:lvl3pPr algn="ctr" rtl="0" fontAlgn="base">
        <a:spcBef>
          <a:spcPct val="0"/>
        </a:spcBef>
        <a:spcAft>
          <a:spcPct val="0"/>
        </a:spcAft>
        <a:defRPr kumimoji="1" sz="4400">
          <a:solidFill>
            <a:schemeClr val="tx2"/>
          </a:solidFill>
          <a:latin typeface="Arial" charset="0"/>
          <a:ea typeface="新細明體" pitchFamily="18" charset="-120"/>
        </a:defRPr>
      </a:lvl3pPr>
      <a:lvl4pPr algn="ctr" rtl="0" fontAlgn="base">
        <a:spcBef>
          <a:spcPct val="0"/>
        </a:spcBef>
        <a:spcAft>
          <a:spcPct val="0"/>
        </a:spcAft>
        <a:defRPr kumimoji="1" sz="4400">
          <a:solidFill>
            <a:schemeClr val="tx2"/>
          </a:solidFill>
          <a:latin typeface="Arial" charset="0"/>
          <a:ea typeface="新細明體" pitchFamily="18" charset="-120"/>
        </a:defRPr>
      </a:lvl4pPr>
      <a:lvl5pPr algn="ctr" rtl="0" fontAlgn="base">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lr>
          <a:schemeClr val="folHlink"/>
        </a:buClr>
        <a:buSzPct val="85000"/>
        <a:buFont typeface="Wingdings 2" pitchFamily="18" charset="2"/>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85000"/>
        <a:buFont typeface="Wingdings" pitchFamily="2" charset="2"/>
        <a:buChar char=""/>
        <a:defRPr kumimoji="1" sz="2800">
          <a:solidFill>
            <a:schemeClr val="tx1"/>
          </a:solidFill>
          <a:latin typeface="+mn-lt"/>
          <a:ea typeface="+mn-ea"/>
        </a:defRPr>
      </a:lvl2pPr>
      <a:lvl3pPr marL="1143000" indent="-228600" algn="l" rtl="0" fontAlgn="base">
        <a:spcBef>
          <a:spcPct val="20000"/>
        </a:spcBef>
        <a:spcAft>
          <a:spcPct val="0"/>
        </a:spcAft>
        <a:buClr>
          <a:schemeClr val="folHlink"/>
        </a:buClr>
        <a:buSzPct val="90000"/>
        <a:buFont typeface="Wingdings 2" pitchFamily="18" charset="2"/>
        <a:buChar char="¡"/>
        <a:defRPr kumimoji="1" sz="2400">
          <a:solidFill>
            <a:schemeClr val="tx1"/>
          </a:solidFill>
          <a:latin typeface="+mn-lt"/>
          <a:ea typeface="+mn-ea"/>
        </a:defRPr>
      </a:lvl3pPr>
      <a:lvl4pPr marL="1600200" indent="-228600" algn="l" rtl="0" fontAlgn="base">
        <a:spcBef>
          <a:spcPct val="20000"/>
        </a:spcBef>
        <a:spcAft>
          <a:spcPct val="0"/>
        </a:spcAft>
        <a:buClr>
          <a:schemeClr val="hlink"/>
        </a:buClr>
        <a:buSzPct val="90000"/>
        <a:buFont typeface="Wingdings" pitchFamily="2" charset="2"/>
        <a:buChar char=""/>
        <a:defRPr kumimoji="1" sz="2000">
          <a:solidFill>
            <a:schemeClr val="tx1"/>
          </a:solidFill>
          <a:latin typeface="+mn-lt"/>
          <a:ea typeface="+mn-ea"/>
        </a:defRPr>
      </a:lvl4pPr>
      <a:lvl5pPr marL="2057400" indent="-228600" algn="l" rtl="0" fontAlgn="base">
        <a:spcBef>
          <a:spcPct val="20000"/>
        </a:spcBef>
        <a:spcAft>
          <a:spcPct val="0"/>
        </a:spcAft>
        <a:buClr>
          <a:schemeClr val="folHlink"/>
        </a:buClr>
        <a:buSzPct val="90000"/>
        <a:buFont typeface="Wingdings 2" pitchFamily="18"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folHlink"/>
        </a:buClr>
        <a:buSzPct val="90000"/>
        <a:buFont typeface="Wingdings 2" pitchFamily="18"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folHlink"/>
        </a:buClr>
        <a:buSzPct val="90000"/>
        <a:buFont typeface="Wingdings 2" pitchFamily="18"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folHlink"/>
        </a:buClr>
        <a:buSzPct val="90000"/>
        <a:buFont typeface="Wingdings 2" pitchFamily="18"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folHlink"/>
        </a:buClr>
        <a:buSzPct val="90000"/>
        <a:buFont typeface="Wingdings 2" pitchFamily="18"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5730" name="Group 2"/>
          <p:cNvGrpSpPr>
            <a:grpSpLocks/>
          </p:cNvGrpSpPr>
          <p:nvPr/>
        </p:nvGrpSpPr>
        <p:grpSpPr bwMode="auto">
          <a:xfrm>
            <a:off x="0" y="152400"/>
            <a:ext cx="8686800" cy="6096000"/>
            <a:chOff x="0" y="96"/>
            <a:chExt cx="5472" cy="3840"/>
          </a:xfrm>
        </p:grpSpPr>
        <p:sp>
          <p:nvSpPr>
            <p:cNvPr id="585731"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585732" name="AutoShape 4"/>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6499" y="0"/>
                </a:cxn>
                <a:cxn ang="0">
                  <a:pos x="7000" y="500"/>
                </a:cxn>
                <a:cxn ang="0">
                  <a:pos x="6500" y="1000"/>
                </a:cxn>
                <a:cxn ang="0">
                  <a:pos x="0" y="1000"/>
                </a:cxn>
              </a:cxnLst>
              <a:rect l="T0" t="T1" r="T2" b="T3"/>
              <a:pathLst>
                <a:path w="7000" h="1000">
                  <a:moveTo>
                    <a:pt x="0" y="0"/>
                  </a:moveTo>
                  <a:lnTo>
                    <a:pt x="6499" y="0"/>
                  </a:lnTo>
                  <a:cubicBezTo>
                    <a:pt x="6776" y="0"/>
                    <a:pt x="7000" y="223"/>
                    <a:pt x="7000" y="500"/>
                  </a:cubicBezTo>
                  <a:cubicBezTo>
                    <a:pt x="7000" y="776"/>
                    <a:pt x="6776" y="999"/>
                    <a:pt x="6500"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585733" name="Line 5"/>
            <p:cNvSpPr>
              <a:spLocks noChangeShapeType="1"/>
            </p:cNvSpPr>
            <p:nvPr/>
          </p:nvSpPr>
          <p:spPr bwMode="auto">
            <a:xfrm>
              <a:off x="0" y="768"/>
              <a:ext cx="5088" cy="0"/>
            </a:xfrm>
            <a:prstGeom prst="line">
              <a:avLst/>
            </a:prstGeom>
            <a:noFill/>
            <a:ln w="38100">
              <a:solidFill>
                <a:schemeClr val="bg1"/>
              </a:solidFill>
              <a:round/>
              <a:headEnd/>
              <a:tailEnd/>
            </a:ln>
            <a:effectLst/>
          </p:spPr>
          <p:txBody>
            <a:bodyPr/>
            <a:lstStyle/>
            <a:p>
              <a:endParaRPr lang="zh-TW" altLang="en-US"/>
            </a:p>
          </p:txBody>
        </p:sp>
      </p:grpSp>
      <p:sp>
        <p:nvSpPr>
          <p:cNvPr id="585734" name="Rectangle 6"/>
          <p:cNvSpPr>
            <a:spLocks noGrp="1" noChangeArrowheads="1"/>
          </p:cNvSpPr>
          <p:nvPr>
            <p:ph type="title"/>
          </p:nvPr>
        </p:nvSpPr>
        <p:spPr bwMode="auto">
          <a:xfrm>
            <a:off x="195263" y="228600"/>
            <a:ext cx="8015287"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85735" name="Rectangle 7"/>
          <p:cNvSpPr>
            <a:spLocks noGrp="1" noChangeArrowheads="1"/>
          </p:cNvSpPr>
          <p:nvPr>
            <p:ph type="body" idx="1"/>
          </p:nvPr>
        </p:nvSpPr>
        <p:spPr bwMode="auto">
          <a:xfrm>
            <a:off x="609600" y="1600200"/>
            <a:ext cx="79248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85736"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latin typeface="+mn-lt"/>
              </a:defRPr>
            </a:lvl1pPr>
          </a:lstStyle>
          <a:p>
            <a:endParaRPr lang="en-US" altLang="zh-TW"/>
          </a:p>
        </p:txBody>
      </p:sp>
      <p:sp>
        <p:nvSpPr>
          <p:cNvPr id="585737"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atin typeface="+mn-lt"/>
              </a:defRPr>
            </a:lvl1pPr>
          </a:lstStyle>
          <a:p>
            <a:endParaRPr lang="en-US" altLang="zh-TW"/>
          </a:p>
        </p:txBody>
      </p:sp>
      <p:sp>
        <p:nvSpPr>
          <p:cNvPr id="585738"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atin typeface="Arial Black" pitchFamily="34" charset="0"/>
              </a:defRPr>
            </a:lvl1pPr>
          </a:lstStyle>
          <a:p>
            <a:fld id="{A26E941F-8818-429F-AA93-2D20ED217FD9}"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09"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ransition spd="med">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5735">
                                            <p:txEl>
                                              <p:pRg st="0" end="0"/>
                                            </p:txEl>
                                          </p:spTgt>
                                        </p:tgtEl>
                                        <p:attrNameLst>
                                          <p:attrName>style.visibility</p:attrName>
                                        </p:attrNameLst>
                                      </p:cBhvr>
                                      <p:to>
                                        <p:strVal val="visible"/>
                                      </p:to>
                                    </p:set>
                                    <p:anim calcmode="lin" valueType="num">
                                      <p:cBhvr additive="base">
                                        <p:cTn id="7" dur="500" fill="hold"/>
                                        <p:tgtEl>
                                          <p:spTgt spid="5857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57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5735">
                                            <p:txEl>
                                              <p:pRg st="1" end="1"/>
                                            </p:txEl>
                                          </p:spTgt>
                                        </p:tgtEl>
                                        <p:attrNameLst>
                                          <p:attrName>style.visibility</p:attrName>
                                        </p:attrNameLst>
                                      </p:cBhvr>
                                      <p:to>
                                        <p:strVal val="visible"/>
                                      </p:to>
                                    </p:set>
                                    <p:anim calcmode="lin" valueType="num">
                                      <p:cBhvr additive="base">
                                        <p:cTn id="11" dur="500" fill="hold"/>
                                        <p:tgtEl>
                                          <p:spTgt spid="5857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57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5735">
                                            <p:txEl>
                                              <p:pRg st="2" end="2"/>
                                            </p:txEl>
                                          </p:spTgt>
                                        </p:tgtEl>
                                        <p:attrNameLst>
                                          <p:attrName>style.visibility</p:attrName>
                                        </p:attrNameLst>
                                      </p:cBhvr>
                                      <p:to>
                                        <p:strVal val="visible"/>
                                      </p:to>
                                    </p:set>
                                    <p:anim calcmode="lin" valueType="num">
                                      <p:cBhvr additive="base">
                                        <p:cTn id="15" dur="500" fill="hold"/>
                                        <p:tgtEl>
                                          <p:spTgt spid="5857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57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5735">
                                            <p:txEl>
                                              <p:pRg st="3" end="3"/>
                                            </p:txEl>
                                          </p:spTgt>
                                        </p:tgtEl>
                                        <p:attrNameLst>
                                          <p:attrName>style.visibility</p:attrName>
                                        </p:attrNameLst>
                                      </p:cBhvr>
                                      <p:to>
                                        <p:strVal val="visible"/>
                                      </p:to>
                                    </p:set>
                                    <p:anim calcmode="lin" valueType="num">
                                      <p:cBhvr additive="base">
                                        <p:cTn id="19" dur="500" fill="hold"/>
                                        <p:tgtEl>
                                          <p:spTgt spid="5857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57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5735">
                                            <p:txEl>
                                              <p:pRg st="4" end="4"/>
                                            </p:txEl>
                                          </p:spTgt>
                                        </p:tgtEl>
                                        <p:attrNameLst>
                                          <p:attrName>style.visibility</p:attrName>
                                        </p:attrNameLst>
                                      </p:cBhvr>
                                      <p:to>
                                        <p:strVal val="visible"/>
                                      </p:to>
                                    </p:set>
                                    <p:anim calcmode="lin" valueType="num">
                                      <p:cBhvr additive="base">
                                        <p:cTn id="23" dur="500" fill="hold"/>
                                        <p:tgtEl>
                                          <p:spTgt spid="5857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57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5" grpId="0" build="p" autoUpdateAnimBg="0">
        <p:tmplLst>
          <p:tmpl lvl="1">
            <p:tnLst>
              <p:par>
                <p:cTn presetID="2" presetClass="entr" presetSubtype="4" fill="hold" nodeType="clickEffect">
                  <p:stCondLst>
                    <p:cond delay="0"/>
                  </p:stCondLst>
                  <p:childTnLst>
                    <p:set>
                      <p:cBhvr>
                        <p:cTn dur="1" fill="hold">
                          <p:stCondLst>
                            <p:cond delay="0"/>
                          </p:stCondLst>
                        </p:cTn>
                        <p:tgtEl>
                          <p:spTgt spid="585735"/>
                        </p:tgtEl>
                        <p:attrNameLst>
                          <p:attrName>style.visibility</p:attrName>
                        </p:attrNameLst>
                      </p:cBhvr>
                      <p:to>
                        <p:strVal val="visible"/>
                      </p:to>
                    </p:set>
                    <p:anim calcmode="lin" valueType="num">
                      <p:cBhvr additive="base">
                        <p:cTn dur="500" fill="hold"/>
                        <p:tgtEl>
                          <p:spTgt spid="585735"/>
                        </p:tgtEl>
                        <p:attrNameLst>
                          <p:attrName>ppt_x</p:attrName>
                        </p:attrNameLst>
                      </p:cBhvr>
                      <p:tavLst>
                        <p:tav tm="0">
                          <p:val>
                            <p:strVal val="#ppt_x"/>
                          </p:val>
                        </p:tav>
                        <p:tav tm="100000">
                          <p:val>
                            <p:strVal val="#ppt_x"/>
                          </p:val>
                        </p:tav>
                      </p:tavLst>
                    </p:anim>
                    <p:anim calcmode="lin" valueType="num">
                      <p:cBhvr additive="base">
                        <p:cTn dur="500" fill="hold"/>
                        <p:tgtEl>
                          <p:spTgt spid="58573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585735"/>
                        </p:tgtEl>
                        <p:attrNameLst>
                          <p:attrName>style.visibility</p:attrName>
                        </p:attrNameLst>
                      </p:cBhvr>
                      <p:to>
                        <p:strVal val="visible"/>
                      </p:to>
                    </p:set>
                    <p:anim calcmode="lin" valueType="num">
                      <p:cBhvr additive="base">
                        <p:cTn dur="500" fill="hold"/>
                        <p:tgtEl>
                          <p:spTgt spid="585735"/>
                        </p:tgtEl>
                        <p:attrNameLst>
                          <p:attrName>ppt_x</p:attrName>
                        </p:attrNameLst>
                      </p:cBhvr>
                      <p:tavLst>
                        <p:tav tm="0">
                          <p:val>
                            <p:strVal val="#ppt_x"/>
                          </p:val>
                        </p:tav>
                        <p:tav tm="100000">
                          <p:val>
                            <p:strVal val="#ppt_x"/>
                          </p:val>
                        </p:tav>
                      </p:tavLst>
                    </p:anim>
                    <p:anim calcmode="lin" valueType="num">
                      <p:cBhvr additive="base">
                        <p:cTn dur="500" fill="hold"/>
                        <p:tgtEl>
                          <p:spTgt spid="58573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585735"/>
                        </p:tgtEl>
                        <p:attrNameLst>
                          <p:attrName>style.visibility</p:attrName>
                        </p:attrNameLst>
                      </p:cBhvr>
                      <p:to>
                        <p:strVal val="visible"/>
                      </p:to>
                    </p:set>
                    <p:anim calcmode="lin" valueType="num">
                      <p:cBhvr additive="base">
                        <p:cTn dur="500" fill="hold"/>
                        <p:tgtEl>
                          <p:spTgt spid="585735"/>
                        </p:tgtEl>
                        <p:attrNameLst>
                          <p:attrName>ppt_x</p:attrName>
                        </p:attrNameLst>
                      </p:cBhvr>
                      <p:tavLst>
                        <p:tav tm="0">
                          <p:val>
                            <p:strVal val="#ppt_x"/>
                          </p:val>
                        </p:tav>
                        <p:tav tm="100000">
                          <p:val>
                            <p:strVal val="#ppt_x"/>
                          </p:val>
                        </p:tav>
                      </p:tavLst>
                    </p:anim>
                    <p:anim calcmode="lin" valueType="num">
                      <p:cBhvr additive="base">
                        <p:cTn dur="500" fill="hold"/>
                        <p:tgtEl>
                          <p:spTgt spid="58573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585735"/>
                        </p:tgtEl>
                        <p:attrNameLst>
                          <p:attrName>style.visibility</p:attrName>
                        </p:attrNameLst>
                      </p:cBhvr>
                      <p:to>
                        <p:strVal val="visible"/>
                      </p:to>
                    </p:set>
                    <p:anim calcmode="lin" valueType="num">
                      <p:cBhvr additive="base">
                        <p:cTn dur="500" fill="hold"/>
                        <p:tgtEl>
                          <p:spTgt spid="585735"/>
                        </p:tgtEl>
                        <p:attrNameLst>
                          <p:attrName>ppt_x</p:attrName>
                        </p:attrNameLst>
                      </p:cBhvr>
                      <p:tavLst>
                        <p:tav tm="0">
                          <p:val>
                            <p:strVal val="#ppt_x"/>
                          </p:val>
                        </p:tav>
                        <p:tav tm="100000">
                          <p:val>
                            <p:strVal val="#ppt_x"/>
                          </p:val>
                        </p:tav>
                      </p:tavLst>
                    </p:anim>
                    <p:anim calcmode="lin" valueType="num">
                      <p:cBhvr additive="base">
                        <p:cTn dur="500" fill="hold"/>
                        <p:tgtEl>
                          <p:spTgt spid="58573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585735"/>
                        </p:tgtEl>
                        <p:attrNameLst>
                          <p:attrName>style.visibility</p:attrName>
                        </p:attrNameLst>
                      </p:cBhvr>
                      <p:to>
                        <p:strVal val="visible"/>
                      </p:to>
                    </p:set>
                    <p:anim calcmode="lin" valueType="num">
                      <p:cBhvr additive="base">
                        <p:cTn dur="500" fill="hold"/>
                        <p:tgtEl>
                          <p:spTgt spid="585735"/>
                        </p:tgtEl>
                        <p:attrNameLst>
                          <p:attrName>ppt_x</p:attrName>
                        </p:attrNameLst>
                      </p:cBhvr>
                      <p:tavLst>
                        <p:tav tm="0">
                          <p:val>
                            <p:strVal val="#ppt_x"/>
                          </p:val>
                        </p:tav>
                        <p:tav tm="100000">
                          <p:val>
                            <p:strVal val="#ppt_x"/>
                          </p:val>
                        </p:tav>
                      </p:tavLst>
                    </p:anim>
                    <p:anim calcmode="lin" valueType="num">
                      <p:cBhvr additive="base">
                        <p:cTn dur="500" fill="hold"/>
                        <p:tgtEl>
                          <p:spTgt spid="585735"/>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Arial" charset="0"/>
          <a:ea typeface="新細明體" pitchFamily="18" charset="-120"/>
        </a:defRPr>
      </a:lvl2pPr>
      <a:lvl3pPr algn="l" rtl="0" fontAlgn="base">
        <a:spcBef>
          <a:spcPct val="0"/>
        </a:spcBef>
        <a:spcAft>
          <a:spcPct val="0"/>
        </a:spcAft>
        <a:defRPr kumimoji="1" sz="4200">
          <a:solidFill>
            <a:schemeClr val="tx2"/>
          </a:solidFill>
          <a:latin typeface="Arial" charset="0"/>
          <a:ea typeface="新細明體" pitchFamily="18" charset="-120"/>
        </a:defRPr>
      </a:lvl3pPr>
      <a:lvl4pPr algn="l" rtl="0" fontAlgn="base">
        <a:spcBef>
          <a:spcPct val="0"/>
        </a:spcBef>
        <a:spcAft>
          <a:spcPct val="0"/>
        </a:spcAft>
        <a:defRPr kumimoji="1" sz="4200">
          <a:solidFill>
            <a:schemeClr val="tx2"/>
          </a:solidFill>
          <a:latin typeface="Arial" charset="0"/>
          <a:ea typeface="新細明體" pitchFamily="18" charset="-120"/>
        </a:defRPr>
      </a:lvl4pPr>
      <a:lvl5pPr algn="l" rtl="0" fontAlgn="base">
        <a:spcBef>
          <a:spcPct val="0"/>
        </a:spcBef>
        <a:spcAft>
          <a:spcPct val="0"/>
        </a:spcAft>
        <a:defRPr kumimoji="1" sz="4200">
          <a:solidFill>
            <a:schemeClr val="tx2"/>
          </a:solidFill>
          <a:latin typeface="Arial" charset="0"/>
          <a:ea typeface="新細明體" pitchFamily="18" charset="-120"/>
        </a:defRPr>
      </a:lvl5pPr>
      <a:lvl6pPr marL="457200" algn="l" rtl="0" fontAlgn="base">
        <a:spcBef>
          <a:spcPct val="0"/>
        </a:spcBef>
        <a:spcAft>
          <a:spcPct val="0"/>
        </a:spcAft>
        <a:defRPr kumimoji="1" sz="4200">
          <a:solidFill>
            <a:schemeClr val="tx2"/>
          </a:solidFill>
          <a:latin typeface="Arial" charset="0"/>
          <a:ea typeface="新細明體" pitchFamily="18" charset="-120"/>
        </a:defRPr>
      </a:lvl6pPr>
      <a:lvl7pPr marL="914400" algn="l" rtl="0" fontAlgn="base">
        <a:spcBef>
          <a:spcPct val="0"/>
        </a:spcBef>
        <a:spcAft>
          <a:spcPct val="0"/>
        </a:spcAft>
        <a:defRPr kumimoji="1" sz="4200">
          <a:solidFill>
            <a:schemeClr val="tx2"/>
          </a:solidFill>
          <a:latin typeface="Arial" charset="0"/>
          <a:ea typeface="新細明體" pitchFamily="18" charset="-120"/>
        </a:defRPr>
      </a:lvl7pPr>
      <a:lvl8pPr marL="1371600" algn="l" rtl="0" fontAlgn="base">
        <a:spcBef>
          <a:spcPct val="0"/>
        </a:spcBef>
        <a:spcAft>
          <a:spcPct val="0"/>
        </a:spcAft>
        <a:defRPr kumimoji="1" sz="4200">
          <a:solidFill>
            <a:schemeClr val="tx2"/>
          </a:solidFill>
          <a:latin typeface="Arial" charset="0"/>
          <a:ea typeface="新細明體" pitchFamily="18" charset="-120"/>
        </a:defRPr>
      </a:lvl8pPr>
      <a:lvl9pPr marL="1828800" algn="l" rtl="0" fontAlgn="base">
        <a:spcBef>
          <a:spcPct val="0"/>
        </a:spcBef>
        <a:spcAft>
          <a:spcPct val="0"/>
        </a:spcAft>
        <a:defRPr kumimoji="1" sz="42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lr>
          <a:schemeClr val="hlink"/>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itchFamily="2" charset="2"/>
        <a:buChar char="l"/>
        <a:defRPr kumimoji="1" sz="2800">
          <a:solidFill>
            <a:schemeClr val="tx1"/>
          </a:solidFill>
          <a:latin typeface="+mn-lt"/>
          <a:ea typeface="+mn-ea"/>
        </a:defRPr>
      </a:lvl2pPr>
      <a:lvl3pPr marL="1143000" indent="-228600" algn="l" rtl="0" fontAlgn="base">
        <a:spcBef>
          <a:spcPct val="20000"/>
        </a:spcBef>
        <a:spcAft>
          <a:spcPct val="0"/>
        </a:spcAft>
        <a:buClr>
          <a:schemeClr val="bg2"/>
        </a:buClr>
        <a:buSzPct val="65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l"/>
        <a:defRPr kumimoji="1" sz="2000">
          <a:solidFill>
            <a:schemeClr val="tx1"/>
          </a:solidFill>
          <a:latin typeface="+mn-lt"/>
          <a:ea typeface="+mn-ea"/>
        </a:defRPr>
      </a:lvl4pPr>
      <a:lvl5pPr marL="20574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593922" name="Group 2"/>
          <p:cNvGrpSpPr>
            <a:grpSpLocks/>
          </p:cNvGrpSpPr>
          <p:nvPr/>
        </p:nvGrpSpPr>
        <p:grpSpPr bwMode="auto">
          <a:xfrm>
            <a:off x="0" y="0"/>
            <a:ext cx="9144000" cy="6858000"/>
            <a:chOff x="0" y="0"/>
            <a:chExt cx="5760" cy="4320"/>
          </a:xfrm>
        </p:grpSpPr>
        <p:sp>
          <p:nvSpPr>
            <p:cNvPr id="593923"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593924"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zh-TW" altLang="en-US"/>
            </a:p>
          </p:txBody>
        </p:sp>
      </p:grpSp>
      <p:sp>
        <p:nvSpPr>
          <p:cNvPr id="593925" name="Freeform 5"/>
          <p:cNvSpPr>
            <a:spLocks/>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zh-TW" altLang="en-US"/>
          </a:p>
        </p:txBody>
      </p:sp>
      <p:grpSp>
        <p:nvGrpSpPr>
          <p:cNvPr id="593926" name="Group 6"/>
          <p:cNvGrpSpPr>
            <a:grpSpLocks/>
          </p:cNvGrpSpPr>
          <p:nvPr/>
        </p:nvGrpSpPr>
        <p:grpSpPr bwMode="auto">
          <a:xfrm>
            <a:off x="0" y="6019800"/>
            <a:ext cx="7848600" cy="857250"/>
            <a:chOff x="0" y="3792"/>
            <a:chExt cx="4944" cy="540"/>
          </a:xfrm>
        </p:grpSpPr>
        <p:sp>
          <p:nvSpPr>
            <p:cNvPr id="593927"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zh-TW" altLang="en-US"/>
            </a:p>
          </p:txBody>
        </p:sp>
        <p:grpSp>
          <p:nvGrpSpPr>
            <p:cNvPr id="593928" name="Group 8"/>
            <p:cNvGrpSpPr>
              <a:grpSpLocks/>
            </p:cNvGrpSpPr>
            <p:nvPr userDrawn="1"/>
          </p:nvGrpSpPr>
          <p:grpSpPr bwMode="auto">
            <a:xfrm>
              <a:off x="2486" y="3792"/>
              <a:ext cx="2458" cy="540"/>
              <a:chOff x="2486" y="3792"/>
              <a:chExt cx="2458" cy="540"/>
            </a:xfrm>
          </p:grpSpPr>
          <p:sp>
            <p:nvSpPr>
              <p:cNvPr id="593929" name="Freeform 9"/>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endParaRPr lang="zh-TW" altLang="en-US"/>
              </a:p>
            </p:txBody>
          </p:sp>
          <p:sp>
            <p:nvSpPr>
              <p:cNvPr id="593930"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zh-TW" altLang="en-US"/>
              </a:p>
            </p:txBody>
          </p:sp>
          <p:sp>
            <p:nvSpPr>
              <p:cNvPr id="593931"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zh-TW" altLang="en-US"/>
              </a:p>
            </p:txBody>
          </p:sp>
          <p:sp>
            <p:nvSpPr>
              <p:cNvPr id="593932"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zh-TW" altLang="en-US"/>
              </a:p>
            </p:txBody>
          </p:sp>
          <p:sp>
            <p:nvSpPr>
              <p:cNvPr id="593933"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zh-TW" altLang="en-US"/>
              </a:p>
            </p:txBody>
          </p:sp>
        </p:grpSp>
        <p:sp>
          <p:nvSpPr>
            <p:cNvPr id="593934"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zh-TW" altLang="en-US"/>
            </a:p>
          </p:txBody>
        </p:sp>
      </p:grpSp>
      <p:grpSp>
        <p:nvGrpSpPr>
          <p:cNvPr id="593935" name="Group 15"/>
          <p:cNvGrpSpPr>
            <a:grpSpLocks/>
          </p:cNvGrpSpPr>
          <p:nvPr/>
        </p:nvGrpSpPr>
        <p:grpSpPr bwMode="auto">
          <a:xfrm>
            <a:off x="627063" y="6021388"/>
            <a:ext cx="5684837" cy="849312"/>
            <a:chOff x="395" y="3793"/>
            <a:chExt cx="3581" cy="535"/>
          </a:xfrm>
        </p:grpSpPr>
        <p:sp>
          <p:nvSpPr>
            <p:cNvPr id="593936" name="Freeform 16"/>
            <p:cNvSpPr>
              <a:spLocks/>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zh-TW" altLang="en-US"/>
            </a:p>
          </p:txBody>
        </p:sp>
        <p:sp>
          <p:nvSpPr>
            <p:cNvPr id="593937" name="Freeform 17"/>
            <p:cNvSpPr>
              <a:spLocks/>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zh-TW" altLang="en-US"/>
            </a:p>
          </p:txBody>
        </p:sp>
        <p:sp>
          <p:nvSpPr>
            <p:cNvPr id="593938" name="Freeform 18"/>
            <p:cNvSpPr>
              <a:spLocks/>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zh-TW" altLang="en-US"/>
            </a:p>
          </p:txBody>
        </p:sp>
        <p:sp>
          <p:nvSpPr>
            <p:cNvPr id="593939" name="Freeform 19"/>
            <p:cNvSpPr>
              <a:spLocks/>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zh-TW" altLang="en-US"/>
            </a:p>
          </p:txBody>
        </p:sp>
        <p:sp>
          <p:nvSpPr>
            <p:cNvPr id="593940" name="Freeform 20"/>
            <p:cNvSpPr>
              <a:spLocks/>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zh-TW" altLang="en-US"/>
            </a:p>
          </p:txBody>
        </p:sp>
        <p:sp>
          <p:nvSpPr>
            <p:cNvPr id="593941" name="Freeform 21"/>
            <p:cNvSpPr>
              <a:spLocks/>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zh-TW" altLang="en-US"/>
            </a:p>
          </p:txBody>
        </p:sp>
      </p:grpSp>
      <p:sp>
        <p:nvSpPr>
          <p:cNvPr id="593942" name="Rectangle 22"/>
          <p:cNvSpPr>
            <a:spLocks noGrp="1" noChangeArrowheads="1"/>
          </p:cNvSpPr>
          <p:nvPr>
            <p:ph type="title"/>
          </p:nvPr>
        </p:nvSpPr>
        <p:spPr bwMode="auto">
          <a:xfrm>
            <a:off x="457200" y="2286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93943" name="Rectangle 23"/>
          <p:cNvSpPr>
            <a:spLocks noGrp="1" noChangeArrowheads="1"/>
          </p:cNvSpPr>
          <p:nvPr>
            <p:ph type="body" idx="1"/>
          </p:nvPr>
        </p:nvSpPr>
        <p:spPr bwMode="auto">
          <a:xfrm>
            <a:off x="457200" y="16002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93944" name="Rectangle 2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effectLst>
                  <a:outerShdw blurRad="38100" dist="38100" dir="2700000" algn="tl">
                    <a:srgbClr val="000000"/>
                  </a:outerShdw>
                </a:effectLst>
                <a:latin typeface="+mn-lt"/>
              </a:defRPr>
            </a:lvl1pPr>
          </a:lstStyle>
          <a:p>
            <a:endParaRPr lang="en-US" altLang="zh-TW"/>
          </a:p>
        </p:txBody>
      </p:sp>
      <p:sp>
        <p:nvSpPr>
          <p:cNvPr id="593945" name="Rectangle 2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effectLst>
                  <a:outerShdw blurRad="38100" dist="38100" dir="2700000" algn="tl">
                    <a:srgbClr val="000000"/>
                  </a:outerShdw>
                </a:effectLst>
                <a:latin typeface="+mn-lt"/>
              </a:defRPr>
            </a:lvl1pPr>
          </a:lstStyle>
          <a:p>
            <a:endParaRPr lang="en-US" altLang="zh-TW"/>
          </a:p>
        </p:txBody>
      </p:sp>
      <p:sp>
        <p:nvSpPr>
          <p:cNvPr id="593946" name="Rectangle 2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effectLst>
                  <a:outerShdw blurRad="38100" dist="38100" dir="2700000" algn="tl">
                    <a:srgbClr val="000000"/>
                  </a:outerShdw>
                </a:effectLst>
                <a:latin typeface="+mn-lt"/>
              </a:defRPr>
            </a:lvl1pPr>
          </a:lstStyle>
          <a:p>
            <a:fld id="{885A93CC-8073-4BAD-9F99-473954E6540A}"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713"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43">
                                            <p:txEl>
                                              <p:pRg st="0" end="0"/>
                                            </p:txEl>
                                          </p:spTgt>
                                        </p:tgtEl>
                                        <p:attrNameLst>
                                          <p:attrName>style.visibility</p:attrName>
                                        </p:attrNameLst>
                                      </p:cBhvr>
                                      <p:to>
                                        <p:strVal val="visible"/>
                                      </p:to>
                                    </p:set>
                                    <p:anim calcmode="lin" valueType="num">
                                      <p:cBhvr additive="base">
                                        <p:cTn id="7" dur="500" fill="hold"/>
                                        <p:tgtEl>
                                          <p:spTgt spid="5939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3943">
                                            <p:txEl>
                                              <p:pRg st="1" end="1"/>
                                            </p:txEl>
                                          </p:spTgt>
                                        </p:tgtEl>
                                        <p:attrNameLst>
                                          <p:attrName>style.visibility</p:attrName>
                                        </p:attrNameLst>
                                      </p:cBhvr>
                                      <p:to>
                                        <p:strVal val="visible"/>
                                      </p:to>
                                    </p:set>
                                    <p:anim calcmode="lin" valueType="num">
                                      <p:cBhvr additive="base">
                                        <p:cTn id="11" dur="500" fill="hold"/>
                                        <p:tgtEl>
                                          <p:spTgt spid="5939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39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3943">
                                            <p:txEl>
                                              <p:pRg st="2" end="2"/>
                                            </p:txEl>
                                          </p:spTgt>
                                        </p:tgtEl>
                                        <p:attrNameLst>
                                          <p:attrName>style.visibility</p:attrName>
                                        </p:attrNameLst>
                                      </p:cBhvr>
                                      <p:to>
                                        <p:strVal val="visible"/>
                                      </p:to>
                                    </p:set>
                                    <p:anim calcmode="lin" valueType="num">
                                      <p:cBhvr additive="base">
                                        <p:cTn id="15" dur="500" fill="hold"/>
                                        <p:tgtEl>
                                          <p:spTgt spid="5939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939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3943">
                                            <p:txEl>
                                              <p:pRg st="3" end="3"/>
                                            </p:txEl>
                                          </p:spTgt>
                                        </p:tgtEl>
                                        <p:attrNameLst>
                                          <p:attrName>style.visibility</p:attrName>
                                        </p:attrNameLst>
                                      </p:cBhvr>
                                      <p:to>
                                        <p:strVal val="visible"/>
                                      </p:to>
                                    </p:set>
                                    <p:anim calcmode="lin" valueType="num">
                                      <p:cBhvr additive="base">
                                        <p:cTn id="19" dur="500" fill="hold"/>
                                        <p:tgtEl>
                                          <p:spTgt spid="5939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93943">
                                            <p:txEl>
                                              <p:pRg st="4" end="4"/>
                                            </p:txEl>
                                          </p:spTgt>
                                        </p:tgtEl>
                                        <p:attrNameLst>
                                          <p:attrName>style.visibility</p:attrName>
                                        </p:attrNameLst>
                                      </p:cBhvr>
                                      <p:to>
                                        <p:strVal val="visible"/>
                                      </p:to>
                                    </p:set>
                                    <p:anim calcmode="lin" valueType="num">
                                      <p:cBhvr additive="base">
                                        <p:cTn id="23" dur="500" fill="hold"/>
                                        <p:tgtEl>
                                          <p:spTgt spid="5939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939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3" grpId="0" build="p" autoUpdateAnimBg="0">
        <p:tmplLst>
          <p:tmpl lvl="1">
            <p:tnLst>
              <p:par>
                <p:cTn presetID="2" presetClass="entr" presetSubtype="4" fill="hold" nodeType="clickEffect">
                  <p:stCondLst>
                    <p:cond delay="0"/>
                  </p:stCondLst>
                  <p:childTnLst>
                    <p:set>
                      <p:cBhvr>
                        <p:cTn dur="1" fill="hold">
                          <p:stCondLst>
                            <p:cond delay="0"/>
                          </p:stCondLst>
                        </p:cTn>
                        <p:tgtEl>
                          <p:spTgt spid="593943"/>
                        </p:tgtEl>
                        <p:attrNameLst>
                          <p:attrName>style.visibility</p:attrName>
                        </p:attrNameLst>
                      </p:cBhvr>
                      <p:to>
                        <p:strVal val="visible"/>
                      </p:to>
                    </p:set>
                    <p:anim calcmode="lin" valueType="num">
                      <p:cBhvr additive="base">
                        <p:cTn dur="500" fill="hold"/>
                        <p:tgtEl>
                          <p:spTgt spid="593943"/>
                        </p:tgtEl>
                        <p:attrNameLst>
                          <p:attrName>ppt_x</p:attrName>
                        </p:attrNameLst>
                      </p:cBhvr>
                      <p:tavLst>
                        <p:tav tm="0">
                          <p:val>
                            <p:strVal val="#ppt_x"/>
                          </p:val>
                        </p:tav>
                        <p:tav tm="100000">
                          <p:val>
                            <p:strVal val="#ppt_x"/>
                          </p:val>
                        </p:tav>
                      </p:tavLst>
                    </p:anim>
                    <p:anim calcmode="lin" valueType="num">
                      <p:cBhvr additive="base">
                        <p:cTn dur="500" fill="hold"/>
                        <p:tgtEl>
                          <p:spTgt spid="59394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593943"/>
                        </p:tgtEl>
                        <p:attrNameLst>
                          <p:attrName>style.visibility</p:attrName>
                        </p:attrNameLst>
                      </p:cBhvr>
                      <p:to>
                        <p:strVal val="visible"/>
                      </p:to>
                    </p:set>
                    <p:anim calcmode="lin" valueType="num">
                      <p:cBhvr additive="base">
                        <p:cTn dur="500" fill="hold"/>
                        <p:tgtEl>
                          <p:spTgt spid="593943"/>
                        </p:tgtEl>
                        <p:attrNameLst>
                          <p:attrName>ppt_x</p:attrName>
                        </p:attrNameLst>
                      </p:cBhvr>
                      <p:tavLst>
                        <p:tav tm="0">
                          <p:val>
                            <p:strVal val="#ppt_x"/>
                          </p:val>
                        </p:tav>
                        <p:tav tm="100000">
                          <p:val>
                            <p:strVal val="#ppt_x"/>
                          </p:val>
                        </p:tav>
                      </p:tavLst>
                    </p:anim>
                    <p:anim calcmode="lin" valueType="num">
                      <p:cBhvr additive="base">
                        <p:cTn dur="500" fill="hold"/>
                        <p:tgtEl>
                          <p:spTgt spid="59394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593943"/>
                        </p:tgtEl>
                        <p:attrNameLst>
                          <p:attrName>style.visibility</p:attrName>
                        </p:attrNameLst>
                      </p:cBhvr>
                      <p:to>
                        <p:strVal val="visible"/>
                      </p:to>
                    </p:set>
                    <p:anim calcmode="lin" valueType="num">
                      <p:cBhvr additive="base">
                        <p:cTn dur="500" fill="hold"/>
                        <p:tgtEl>
                          <p:spTgt spid="593943"/>
                        </p:tgtEl>
                        <p:attrNameLst>
                          <p:attrName>ppt_x</p:attrName>
                        </p:attrNameLst>
                      </p:cBhvr>
                      <p:tavLst>
                        <p:tav tm="0">
                          <p:val>
                            <p:strVal val="#ppt_x"/>
                          </p:val>
                        </p:tav>
                        <p:tav tm="100000">
                          <p:val>
                            <p:strVal val="#ppt_x"/>
                          </p:val>
                        </p:tav>
                      </p:tavLst>
                    </p:anim>
                    <p:anim calcmode="lin" valueType="num">
                      <p:cBhvr additive="base">
                        <p:cTn dur="500" fill="hold"/>
                        <p:tgtEl>
                          <p:spTgt spid="59394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593943"/>
                        </p:tgtEl>
                        <p:attrNameLst>
                          <p:attrName>style.visibility</p:attrName>
                        </p:attrNameLst>
                      </p:cBhvr>
                      <p:to>
                        <p:strVal val="visible"/>
                      </p:to>
                    </p:set>
                    <p:anim calcmode="lin" valueType="num">
                      <p:cBhvr additive="base">
                        <p:cTn dur="500" fill="hold"/>
                        <p:tgtEl>
                          <p:spTgt spid="593943"/>
                        </p:tgtEl>
                        <p:attrNameLst>
                          <p:attrName>ppt_x</p:attrName>
                        </p:attrNameLst>
                      </p:cBhvr>
                      <p:tavLst>
                        <p:tav tm="0">
                          <p:val>
                            <p:strVal val="#ppt_x"/>
                          </p:val>
                        </p:tav>
                        <p:tav tm="100000">
                          <p:val>
                            <p:strVal val="#ppt_x"/>
                          </p:val>
                        </p:tav>
                      </p:tavLst>
                    </p:anim>
                    <p:anim calcmode="lin" valueType="num">
                      <p:cBhvr additive="base">
                        <p:cTn dur="500" fill="hold"/>
                        <p:tgtEl>
                          <p:spTgt spid="59394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593943"/>
                        </p:tgtEl>
                        <p:attrNameLst>
                          <p:attrName>style.visibility</p:attrName>
                        </p:attrNameLst>
                      </p:cBhvr>
                      <p:to>
                        <p:strVal val="visible"/>
                      </p:to>
                    </p:set>
                    <p:anim calcmode="lin" valueType="num">
                      <p:cBhvr additive="base">
                        <p:cTn dur="500" fill="hold"/>
                        <p:tgtEl>
                          <p:spTgt spid="593943"/>
                        </p:tgtEl>
                        <p:attrNameLst>
                          <p:attrName>ppt_x</p:attrName>
                        </p:attrNameLst>
                      </p:cBhvr>
                      <p:tavLst>
                        <p:tav tm="0">
                          <p:val>
                            <p:strVal val="#ppt_x"/>
                          </p:val>
                        </p:tav>
                        <p:tav tm="100000">
                          <p:val>
                            <p:strVal val="#ppt_x"/>
                          </p:val>
                        </p:tav>
                      </p:tavLst>
                    </p:anim>
                    <p:anim calcmode="lin" valueType="num">
                      <p:cBhvr additive="base">
                        <p:cTn dur="500" fill="hold"/>
                        <p:tgtEl>
                          <p:spTgt spid="593943"/>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342900" indent="-342900" algn="l" rtl="0" fontAlgn="base">
        <a:spcBef>
          <a:spcPct val="20000"/>
        </a:spcBef>
        <a:spcAft>
          <a:spcPct val="0"/>
        </a:spcAft>
        <a:buClr>
          <a:schemeClr val="tx2"/>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lr>
          <a:schemeClr val="tx2"/>
        </a:buClr>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bwMode="auto">
          <a:xfrm>
            <a:off x="574675" y="304800"/>
            <a:ext cx="8001000" cy="1216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607235" name="Rectangle 3"/>
          <p:cNvSpPr>
            <a:spLocks noGrp="1" noChangeArrowheads="1"/>
          </p:cNvSpPr>
          <p:nvPr>
            <p:ph type="body" idx="1"/>
          </p:nvPr>
        </p:nvSpPr>
        <p:spPr bwMode="auto">
          <a:xfrm>
            <a:off x="566738" y="1752600"/>
            <a:ext cx="8001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07236"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kumimoji="0" lang="zh-TW" altLang="zh-TW" b="0">
              <a:latin typeface="Times New Roman" pitchFamily="18" charset="0"/>
            </a:endParaRPr>
          </a:p>
        </p:txBody>
      </p:sp>
      <p:sp>
        <p:nvSpPr>
          <p:cNvPr id="607237"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endParaRPr lang="zh-TW" altLang="en-US"/>
          </a:p>
        </p:txBody>
      </p:sp>
      <p:sp>
        <p:nvSpPr>
          <p:cNvPr id="607238"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200" b="0">
                <a:latin typeface="+mn-lt"/>
              </a:defRPr>
            </a:lvl1pPr>
          </a:lstStyle>
          <a:p>
            <a:endParaRPr lang="en-US" altLang="zh-TW"/>
          </a:p>
        </p:txBody>
      </p:sp>
      <p:sp>
        <p:nvSpPr>
          <p:cNvPr id="607239"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200" b="0">
                <a:latin typeface="+mn-lt"/>
              </a:defRPr>
            </a:lvl1pPr>
          </a:lstStyle>
          <a:p>
            <a:endParaRPr lang="en-US" altLang="zh-TW"/>
          </a:p>
        </p:txBody>
      </p:sp>
      <p:sp>
        <p:nvSpPr>
          <p:cNvPr id="607240"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b="0">
                <a:latin typeface="+mn-lt"/>
              </a:defRPr>
            </a:lvl1pPr>
          </a:lstStyle>
          <a:p>
            <a:fld id="{3D750ADF-EE22-417B-BF0B-5F9847823CED}"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1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spd="med">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7235">
                                            <p:txEl>
                                              <p:pRg st="0" end="0"/>
                                            </p:txEl>
                                          </p:spTgt>
                                        </p:tgtEl>
                                        <p:attrNameLst>
                                          <p:attrName>style.visibility</p:attrName>
                                        </p:attrNameLst>
                                      </p:cBhvr>
                                      <p:to>
                                        <p:strVal val="visible"/>
                                      </p:to>
                                    </p:set>
                                    <p:anim calcmode="lin" valueType="num">
                                      <p:cBhvr additive="base">
                                        <p:cTn id="7" dur="500" fill="hold"/>
                                        <p:tgtEl>
                                          <p:spTgt spid="6072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72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7235">
                                            <p:txEl>
                                              <p:pRg st="1" end="1"/>
                                            </p:txEl>
                                          </p:spTgt>
                                        </p:tgtEl>
                                        <p:attrNameLst>
                                          <p:attrName>style.visibility</p:attrName>
                                        </p:attrNameLst>
                                      </p:cBhvr>
                                      <p:to>
                                        <p:strVal val="visible"/>
                                      </p:to>
                                    </p:set>
                                    <p:anim calcmode="lin" valueType="num">
                                      <p:cBhvr additive="base">
                                        <p:cTn id="11" dur="500" fill="hold"/>
                                        <p:tgtEl>
                                          <p:spTgt spid="6072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72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7235">
                                            <p:txEl>
                                              <p:pRg st="2" end="2"/>
                                            </p:txEl>
                                          </p:spTgt>
                                        </p:tgtEl>
                                        <p:attrNameLst>
                                          <p:attrName>style.visibility</p:attrName>
                                        </p:attrNameLst>
                                      </p:cBhvr>
                                      <p:to>
                                        <p:strVal val="visible"/>
                                      </p:to>
                                    </p:set>
                                    <p:anim calcmode="lin" valueType="num">
                                      <p:cBhvr additive="base">
                                        <p:cTn id="15" dur="500" fill="hold"/>
                                        <p:tgtEl>
                                          <p:spTgt spid="6072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072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7235">
                                            <p:txEl>
                                              <p:pRg st="3" end="3"/>
                                            </p:txEl>
                                          </p:spTgt>
                                        </p:tgtEl>
                                        <p:attrNameLst>
                                          <p:attrName>style.visibility</p:attrName>
                                        </p:attrNameLst>
                                      </p:cBhvr>
                                      <p:to>
                                        <p:strVal val="visible"/>
                                      </p:to>
                                    </p:set>
                                    <p:anim calcmode="lin" valueType="num">
                                      <p:cBhvr additive="base">
                                        <p:cTn id="19" dur="500" fill="hold"/>
                                        <p:tgtEl>
                                          <p:spTgt spid="6072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72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07235">
                                            <p:txEl>
                                              <p:pRg st="4" end="4"/>
                                            </p:txEl>
                                          </p:spTgt>
                                        </p:tgtEl>
                                        <p:attrNameLst>
                                          <p:attrName>style.visibility</p:attrName>
                                        </p:attrNameLst>
                                      </p:cBhvr>
                                      <p:to>
                                        <p:strVal val="visible"/>
                                      </p:to>
                                    </p:set>
                                    <p:anim calcmode="lin" valueType="num">
                                      <p:cBhvr additive="base">
                                        <p:cTn id="23" dur="500" fill="hold"/>
                                        <p:tgtEl>
                                          <p:spTgt spid="6072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072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5" grpId="0" build="p" autoUpdateAnimBg="0">
        <p:tmplLst>
          <p:tmpl lvl="1">
            <p:tnLst>
              <p:par>
                <p:cTn presetID="2" presetClass="entr" presetSubtype="4" fill="hold" nodeType="clickEffect">
                  <p:stCondLst>
                    <p:cond delay="0"/>
                  </p:stCondLst>
                  <p:childTnLst>
                    <p:set>
                      <p:cBhvr>
                        <p:cTn dur="1" fill="hold">
                          <p:stCondLst>
                            <p:cond delay="0"/>
                          </p:stCondLst>
                        </p:cTn>
                        <p:tgtEl>
                          <p:spTgt spid="607235"/>
                        </p:tgtEl>
                        <p:attrNameLst>
                          <p:attrName>style.visibility</p:attrName>
                        </p:attrNameLst>
                      </p:cBhvr>
                      <p:to>
                        <p:strVal val="visible"/>
                      </p:to>
                    </p:set>
                    <p:anim calcmode="lin" valueType="num">
                      <p:cBhvr additive="base">
                        <p:cTn dur="500" fill="hold"/>
                        <p:tgtEl>
                          <p:spTgt spid="607235"/>
                        </p:tgtEl>
                        <p:attrNameLst>
                          <p:attrName>ppt_x</p:attrName>
                        </p:attrNameLst>
                      </p:cBhvr>
                      <p:tavLst>
                        <p:tav tm="0">
                          <p:val>
                            <p:strVal val="#ppt_x"/>
                          </p:val>
                        </p:tav>
                        <p:tav tm="100000">
                          <p:val>
                            <p:strVal val="#ppt_x"/>
                          </p:val>
                        </p:tav>
                      </p:tavLst>
                    </p:anim>
                    <p:anim calcmode="lin" valueType="num">
                      <p:cBhvr additive="base">
                        <p:cTn dur="500" fill="hold"/>
                        <p:tgtEl>
                          <p:spTgt spid="60723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607235"/>
                        </p:tgtEl>
                        <p:attrNameLst>
                          <p:attrName>style.visibility</p:attrName>
                        </p:attrNameLst>
                      </p:cBhvr>
                      <p:to>
                        <p:strVal val="visible"/>
                      </p:to>
                    </p:set>
                    <p:anim calcmode="lin" valueType="num">
                      <p:cBhvr additive="base">
                        <p:cTn dur="500" fill="hold"/>
                        <p:tgtEl>
                          <p:spTgt spid="607235"/>
                        </p:tgtEl>
                        <p:attrNameLst>
                          <p:attrName>ppt_x</p:attrName>
                        </p:attrNameLst>
                      </p:cBhvr>
                      <p:tavLst>
                        <p:tav tm="0">
                          <p:val>
                            <p:strVal val="#ppt_x"/>
                          </p:val>
                        </p:tav>
                        <p:tav tm="100000">
                          <p:val>
                            <p:strVal val="#ppt_x"/>
                          </p:val>
                        </p:tav>
                      </p:tavLst>
                    </p:anim>
                    <p:anim calcmode="lin" valueType="num">
                      <p:cBhvr additive="base">
                        <p:cTn dur="500" fill="hold"/>
                        <p:tgtEl>
                          <p:spTgt spid="60723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607235"/>
                        </p:tgtEl>
                        <p:attrNameLst>
                          <p:attrName>style.visibility</p:attrName>
                        </p:attrNameLst>
                      </p:cBhvr>
                      <p:to>
                        <p:strVal val="visible"/>
                      </p:to>
                    </p:set>
                    <p:anim calcmode="lin" valueType="num">
                      <p:cBhvr additive="base">
                        <p:cTn dur="500" fill="hold"/>
                        <p:tgtEl>
                          <p:spTgt spid="607235"/>
                        </p:tgtEl>
                        <p:attrNameLst>
                          <p:attrName>ppt_x</p:attrName>
                        </p:attrNameLst>
                      </p:cBhvr>
                      <p:tavLst>
                        <p:tav tm="0">
                          <p:val>
                            <p:strVal val="#ppt_x"/>
                          </p:val>
                        </p:tav>
                        <p:tav tm="100000">
                          <p:val>
                            <p:strVal val="#ppt_x"/>
                          </p:val>
                        </p:tav>
                      </p:tavLst>
                    </p:anim>
                    <p:anim calcmode="lin" valueType="num">
                      <p:cBhvr additive="base">
                        <p:cTn dur="500" fill="hold"/>
                        <p:tgtEl>
                          <p:spTgt spid="60723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607235"/>
                        </p:tgtEl>
                        <p:attrNameLst>
                          <p:attrName>style.visibility</p:attrName>
                        </p:attrNameLst>
                      </p:cBhvr>
                      <p:to>
                        <p:strVal val="visible"/>
                      </p:to>
                    </p:set>
                    <p:anim calcmode="lin" valueType="num">
                      <p:cBhvr additive="base">
                        <p:cTn dur="500" fill="hold"/>
                        <p:tgtEl>
                          <p:spTgt spid="607235"/>
                        </p:tgtEl>
                        <p:attrNameLst>
                          <p:attrName>ppt_x</p:attrName>
                        </p:attrNameLst>
                      </p:cBhvr>
                      <p:tavLst>
                        <p:tav tm="0">
                          <p:val>
                            <p:strVal val="#ppt_x"/>
                          </p:val>
                        </p:tav>
                        <p:tav tm="100000">
                          <p:val>
                            <p:strVal val="#ppt_x"/>
                          </p:val>
                        </p:tav>
                      </p:tavLst>
                    </p:anim>
                    <p:anim calcmode="lin" valueType="num">
                      <p:cBhvr additive="base">
                        <p:cTn dur="500" fill="hold"/>
                        <p:tgtEl>
                          <p:spTgt spid="60723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607235"/>
                        </p:tgtEl>
                        <p:attrNameLst>
                          <p:attrName>style.visibility</p:attrName>
                        </p:attrNameLst>
                      </p:cBhvr>
                      <p:to>
                        <p:strVal val="visible"/>
                      </p:to>
                    </p:set>
                    <p:anim calcmode="lin" valueType="num">
                      <p:cBhvr additive="base">
                        <p:cTn dur="500" fill="hold"/>
                        <p:tgtEl>
                          <p:spTgt spid="607235"/>
                        </p:tgtEl>
                        <p:attrNameLst>
                          <p:attrName>ppt_x</p:attrName>
                        </p:attrNameLst>
                      </p:cBhvr>
                      <p:tavLst>
                        <p:tav tm="0">
                          <p:val>
                            <p:strVal val="#ppt_x"/>
                          </p:val>
                        </p:tav>
                        <p:tav tm="100000">
                          <p:val>
                            <p:strVal val="#ppt_x"/>
                          </p:val>
                        </p:tav>
                      </p:tavLst>
                    </p:anim>
                    <p:anim calcmode="lin" valueType="num">
                      <p:cBhvr additive="base">
                        <p:cTn dur="500" fill="hold"/>
                        <p:tgtEl>
                          <p:spTgt spid="607235"/>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3800">
          <a:solidFill>
            <a:schemeClr val="tx2"/>
          </a:solidFill>
          <a:latin typeface="+mj-lt"/>
          <a:ea typeface="+mj-ea"/>
          <a:cs typeface="+mj-cs"/>
        </a:defRPr>
      </a:lvl1pPr>
      <a:lvl2pPr algn="l" rtl="0" fontAlgn="base">
        <a:spcBef>
          <a:spcPct val="0"/>
        </a:spcBef>
        <a:spcAft>
          <a:spcPct val="0"/>
        </a:spcAft>
        <a:defRPr kumimoji="1" sz="3800">
          <a:solidFill>
            <a:schemeClr val="tx2"/>
          </a:solidFill>
          <a:latin typeface="Verdana" pitchFamily="34" charset="0"/>
          <a:ea typeface="新細明體" pitchFamily="18" charset="-120"/>
        </a:defRPr>
      </a:lvl2pPr>
      <a:lvl3pPr algn="l" rtl="0" fontAlgn="base">
        <a:spcBef>
          <a:spcPct val="0"/>
        </a:spcBef>
        <a:spcAft>
          <a:spcPct val="0"/>
        </a:spcAft>
        <a:defRPr kumimoji="1" sz="3800">
          <a:solidFill>
            <a:schemeClr val="tx2"/>
          </a:solidFill>
          <a:latin typeface="Verdana" pitchFamily="34" charset="0"/>
          <a:ea typeface="新細明體" pitchFamily="18" charset="-120"/>
        </a:defRPr>
      </a:lvl3pPr>
      <a:lvl4pPr algn="l" rtl="0" fontAlgn="base">
        <a:spcBef>
          <a:spcPct val="0"/>
        </a:spcBef>
        <a:spcAft>
          <a:spcPct val="0"/>
        </a:spcAft>
        <a:defRPr kumimoji="1" sz="3800">
          <a:solidFill>
            <a:schemeClr val="tx2"/>
          </a:solidFill>
          <a:latin typeface="Verdana" pitchFamily="34" charset="0"/>
          <a:ea typeface="新細明體" pitchFamily="18" charset="-120"/>
        </a:defRPr>
      </a:lvl4pPr>
      <a:lvl5pPr algn="l" rtl="0" fontAlgn="base">
        <a:spcBef>
          <a:spcPct val="0"/>
        </a:spcBef>
        <a:spcAft>
          <a:spcPct val="0"/>
        </a:spcAft>
        <a:defRPr kumimoji="1" sz="3800">
          <a:solidFill>
            <a:schemeClr val="tx2"/>
          </a:solidFill>
          <a:latin typeface="Verdana" pitchFamily="34" charset="0"/>
          <a:ea typeface="新細明體" pitchFamily="18" charset="-120"/>
        </a:defRPr>
      </a:lvl5pPr>
      <a:lvl6pPr marL="457200" algn="l" rtl="0" fontAlgn="base">
        <a:spcBef>
          <a:spcPct val="0"/>
        </a:spcBef>
        <a:spcAft>
          <a:spcPct val="0"/>
        </a:spcAft>
        <a:defRPr kumimoji="1" sz="3800">
          <a:solidFill>
            <a:schemeClr val="tx2"/>
          </a:solidFill>
          <a:latin typeface="Verdana" pitchFamily="34" charset="0"/>
          <a:ea typeface="新細明體" pitchFamily="18" charset="-120"/>
        </a:defRPr>
      </a:lvl6pPr>
      <a:lvl7pPr marL="914400" algn="l" rtl="0" fontAlgn="base">
        <a:spcBef>
          <a:spcPct val="0"/>
        </a:spcBef>
        <a:spcAft>
          <a:spcPct val="0"/>
        </a:spcAft>
        <a:defRPr kumimoji="1" sz="3800">
          <a:solidFill>
            <a:schemeClr val="tx2"/>
          </a:solidFill>
          <a:latin typeface="Verdana" pitchFamily="34" charset="0"/>
          <a:ea typeface="新細明體" pitchFamily="18" charset="-120"/>
        </a:defRPr>
      </a:lvl7pPr>
      <a:lvl8pPr marL="1371600" algn="l" rtl="0" fontAlgn="base">
        <a:spcBef>
          <a:spcPct val="0"/>
        </a:spcBef>
        <a:spcAft>
          <a:spcPct val="0"/>
        </a:spcAft>
        <a:defRPr kumimoji="1" sz="3800">
          <a:solidFill>
            <a:schemeClr val="tx2"/>
          </a:solidFill>
          <a:latin typeface="Verdana" pitchFamily="34" charset="0"/>
          <a:ea typeface="新細明體" pitchFamily="18" charset="-120"/>
        </a:defRPr>
      </a:lvl8pPr>
      <a:lvl9pPr marL="1828800" algn="l" rtl="0" fontAlgn="base">
        <a:spcBef>
          <a:spcPct val="0"/>
        </a:spcBef>
        <a:spcAft>
          <a:spcPct val="0"/>
        </a:spcAft>
        <a:defRPr kumimoji="1" sz="3800">
          <a:solidFill>
            <a:schemeClr val="tx2"/>
          </a:solidFill>
          <a:latin typeface="Verdana" pitchFamily="34" charset="0"/>
          <a:ea typeface="新細明體" pitchFamily="18" charset="-120"/>
        </a:defRPr>
      </a:lvl9pPr>
    </p:titleStyle>
    <p:bodyStyle>
      <a:lvl1pPr marL="469900" indent="-469900" algn="l" rtl="0" fontAlgn="base">
        <a:spcBef>
          <a:spcPct val="20000"/>
        </a:spcBef>
        <a:spcAft>
          <a:spcPct val="0"/>
        </a:spcAft>
        <a:buClr>
          <a:schemeClr val="accent2"/>
        </a:buClr>
        <a:buFont typeface="Wingdings" pitchFamily="2" charset="2"/>
        <a:buChar char="o"/>
        <a:defRPr kumimoji="1" sz="30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itchFamily="2" charset="2"/>
        <a:buChar char="n"/>
        <a:defRPr kumimoji="1" sz="2600">
          <a:solidFill>
            <a:schemeClr val="tx1"/>
          </a:solidFill>
          <a:latin typeface="+mn-lt"/>
          <a:ea typeface="+mn-ea"/>
        </a:defRPr>
      </a:lvl2pPr>
      <a:lvl3pPr marL="1304925" indent="-395288" algn="l" rtl="0" fontAlgn="base">
        <a:spcBef>
          <a:spcPct val="20000"/>
        </a:spcBef>
        <a:spcAft>
          <a:spcPct val="0"/>
        </a:spcAft>
        <a:buClr>
          <a:schemeClr val="accent2"/>
        </a:buClr>
        <a:buFont typeface="Wingdings" pitchFamily="2" charset="2"/>
        <a:buChar char="o"/>
        <a:defRPr kumimoji="1" sz="2300">
          <a:solidFill>
            <a:schemeClr val="tx1"/>
          </a:solidFill>
          <a:latin typeface="+mn-lt"/>
          <a:ea typeface="+mn-ea"/>
        </a:defRPr>
      </a:lvl3pPr>
      <a:lvl4pPr marL="1693863" indent="-387350" algn="l" rtl="0" fontAlgn="base">
        <a:spcBef>
          <a:spcPct val="20000"/>
        </a:spcBef>
        <a:spcAft>
          <a:spcPct val="0"/>
        </a:spcAft>
        <a:buClr>
          <a:schemeClr val="accent2"/>
        </a:buClr>
        <a:buFont typeface="Wingdings" pitchFamily="2" charset="2"/>
        <a:buChar char="n"/>
        <a:defRPr kumimoji="1" sz="2000">
          <a:solidFill>
            <a:schemeClr val="tx1"/>
          </a:solidFill>
          <a:latin typeface="+mn-lt"/>
          <a:ea typeface="+mn-ea"/>
        </a:defRPr>
      </a:lvl4pPr>
      <a:lvl5pPr marL="2093913" indent="-398463" algn="l" rtl="0" fontAlgn="base">
        <a:spcBef>
          <a:spcPct val="25000"/>
        </a:spcBef>
        <a:spcAft>
          <a:spcPct val="0"/>
        </a:spcAft>
        <a:buClr>
          <a:schemeClr val="accent2"/>
        </a:buClr>
        <a:buFont typeface="Wingdings" pitchFamily="2" charset="2"/>
        <a:buChar char="§"/>
        <a:defRPr kumimoji="1"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kumimoji="1"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0786" name="Group 2"/>
          <p:cNvGrpSpPr>
            <a:grpSpLocks/>
          </p:cNvGrpSpPr>
          <p:nvPr/>
        </p:nvGrpSpPr>
        <p:grpSpPr bwMode="auto">
          <a:xfrm>
            <a:off x="0" y="0"/>
            <a:ext cx="8686800" cy="4876800"/>
            <a:chOff x="0" y="0"/>
            <a:chExt cx="5472" cy="3072"/>
          </a:xfrm>
        </p:grpSpPr>
        <p:sp>
          <p:nvSpPr>
            <p:cNvPr id="630787" name="Rectangle 3"/>
            <p:cNvSpPr>
              <a:spLocks noChangeArrowheads="1"/>
            </p:cNvSpPr>
            <p:nvPr/>
          </p:nvSpPr>
          <p:spPr bwMode="auto">
            <a:xfrm>
              <a:off x="0" y="0"/>
              <a:ext cx="384" cy="3072"/>
            </a:xfrm>
            <a:prstGeom prst="rect">
              <a:avLst/>
            </a:prstGeom>
            <a:solidFill>
              <a:schemeClr val="accent1"/>
            </a:solidFill>
            <a:ln w="9525">
              <a:noFill/>
              <a:miter lim="800000"/>
              <a:headEnd/>
              <a:tailEnd/>
            </a:ln>
            <a:effectLst/>
          </p:spPr>
          <p:txBody>
            <a:bodyPr wrap="none" anchor="ctr"/>
            <a:lstStyle/>
            <a:p>
              <a:pPr algn="ctr"/>
              <a:endParaRPr kumimoji="0" lang="zh-TW" altLang="zh-TW" b="0">
                <a:latin typeface="Times New Roman" pitchFamily="18" charset="0"/>
              </a:endParaRPr>
            </a:p>
          </p:txBody>
        </p:sp>
        <p:grpSp>
          <p:nvGrpSpPr>
            <p:cNvPr id="630788" name="Group 4"/>
            <p:cNvGrpSpPr>
              <a:grpSpLocks/>
            </p:cNvGrpSpPr>
            <p:nvPr/>
          </p:nvGrpSpPr>
          <p:grpSpPr bwMode="auto">
            <a:xfrm>
              <a:off x="240" y="893"/>
              <a:ext cx="5232" cy="115"/>
              <a:chOff x="240" y="893"/>
              <a:chExt cx="5232" cy="115"/>
            </a:xfrm>
          </p:grpSpPr>
          <p:sp>
            <p:nvSpPr>
              <p:cNvPr id="630789" name="Rectangle 5"/>
              <p:cNvSpPr>
                <a:spLocks noChangeArrowheads="1"/>
              </p:cNvSpPr>
              <p:nvPr/>
            </p:nvSpPr>
            <p:spPr bwMode="auto">
              <a:xfrm>
                <a:off x="4320" y="893"/>
                <a:ext cx="1152" cy="115"/>
              </a:xfrm>
              <a:prstGeom prst="rect">
                <a:avLst/>
              </a:prstGeom>
              <a:solidFill>
                <a:schemeClr val="folHlink"/>
              </a:solidFill>
              <a:ln w="9525">
                <a:noFill/>
                <a:miter lim="800000"/>
                <a:headEnd/>
                <a:tailEnd/>
              </a:ln>
              <a:effectLst/>
            </p:spPr>
            <p:txBody>
              <a:bodyPr wrap="none" anchor="ctr"/>
              <a:lstStyle/>
              <a:p>
                <a:pPr algn="ctr"/>
                <a:endParaRPr kumimoji="0" lang="zh-TW" altLang="zh-TW" b="0">
                  <a:latin typeface="Times New Roman" pitchFamily="18" charset="0"/>
                </a:endParaRPr>
              </a:p>
            </p:txBody>
          </p:sp>
          <p:sp>
            <p:nvSpPr>
              <p:cNvPr id="630790" name="Line 6"/>
              <p:cNvSpPr>
                <a:spLocks noChangeShapeType="1"/>
              </p:cNvSpPr>
              <p:nvPr/>
            </p:nvSpPr>
            <p:spPr bwMode="auto">
              <a:xfrm>
                <a:off x="240" y="941"/>
                <a:ext cx="5232" cy="0"/>
              </a:xfrm>
              <a:prstGeom prst="line">
                <a:avLst/>
              </a:prstGeom>
              <a:noFill/>
              <a:ln w="19050">
                <a:solidFill>
                  <a:schemeClr val="bg2"/>
                </a:solidFill>
                <a:round/>
                <a:headEnd/>
                <a:tailEnd/>
              </a:ln>
              <a:effectLst/>
            </p:spPr>
            <p:txBody>
              <a:bodyPr/>
              <a:lstStyle/>
              <a:p>
                <a:endParaRPr lang="zh-TW" altLang="en-US"/>
              </a:p>
            </p:txBody>
          </p:sp>
        </p:grpSp>
      </p:grpSp>
      <p:sp>
        <p:nvSpPr>
          <p:cNvPr id="630791" name="Rectangle 7"/>
          <p:cNvSpPr>
            <a:spLocks noGrp="1" noChangeArrowheads="1"/>
          </p:cNvSpPr>
          <p:nvPr>
            <p:ph type="title"/>
          </p:nvPr>
        </p:nvSpPr>
        <p:spPr bwMode="auto">
          <a:xfrm>
            <a:off x="914400" y="277813"/>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30792" name="Rectangle 8"/>
          <p:cNvSpPr>
            <a:spLocks noGrp="1" noChangeArrowheads="1"/>
          </p:cNvSpPr>
          <p:nvPr>
            <p:ph type="body" idx="1"/>
          </p:nvPr>
        </p:nvSpPr>
        <p:spPr bwMode="auto">
          <a:xfrm>
            <a:off x="914400" y="1600200"/>
            <a:ext cx="77724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30793" name="Rectangle 9"/>
          <p:cNvSpPr>
            <a:spLocks noGrp="1" noChangeArrowheads="1"/>
          </p:cNvSpPr>
          <p:nvPr>
            <p:ph type="dt" sz="half" idx="2"/>
          </p:nvPr>
        </p:nvSpPr>
        <p:spPr bwMode="auto">
          <a:xfrm>
            <a:off x="914400" y="6251575"/>
            <a:ext cx="198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000" b="0">
                <a:latin typeface="+mn-lt"/>
              </a:defRPr>
            </a:lvl1pPr>
          </a:lstStyle>
          <a:p>
            <a:endParaRPr lang="en-US" altLang="zh-TW"/>
          </a:p>
        </p:txBody>
      </p:sp>
      <p:sp>
        <p:nvSpPr>
          <p:cNvPr id="630794" name="Rectangle 10"/>
          <p:cNvSpPr>
            <a:spLocks noGrp="1" noChangeArrowheads="1"/>
          </p:cNvSpPr>
          <p:nvPr>
            <p:ph type="ftr" sz="quarter" idx="3"/>
          </p:nvPr>
        </p:nvSpPr>
        <p:spPr bwMode="auto">
          <a:xfrm>
            <a:off x="3352800" y="624840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b="0">
                <a:latin typeface="+mn-lt"/>
              </a:defRPr>
            </a:lvl1pPr>
          </a:lstStyle>
          <a:p>
            <a:endParaRPr lang="en-US" altLang="zh-TW"/>
          </a:p>
        </p:txBody>
      </p:sp>
      <p:sp>
        <p:nvSpPr>
          <p:cNvPr id="630795" name="Rectangle 11"/>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000" b="0">
                <a:latin typeface="+mn-lt"/>
              </a:defRPr>
            </a:lvl1pPr>
          </a:lstStyle>
          <a:p>
            <a:fld id="{BEA6DF61-C896-4388-8E86-16CF7041170B}" type="slidenum">
              <a:rPr lang="en-US" altLang="zh-TW"/>
              <a:pPr/>
              <a:t>‹#›</a:t>
            </a:fld>
            <a:endParaRPr lang="en-US" altLang="zh-TW"/>
          </a:p>
        </p:txBody>
      </p:sp>
      <p:sp>
        <p:nvSpPr>
          <p:cNvPr id="630796" name="Line 12"/>
          <p:cNvSpPr>
            <a:spLocks noChangeShapeType="1"/>
          </p:cNvSpPr>
          <p:nvPr/>
        </p:nvSpPr>
        <p:spPr bwMode="auto">
          <a:xfrm>
            <a:off x="0" y="4876800"/>
            <a:ext cx="609600" cy="0"/>
          </a:xfrm>
          <a:prstGeom prst="line">
            <a:avLst/>
          </a:prstGeom>
          <a:noFill/>
          <a:ln w="44450">
            <a:solidFill>
              <a:schemeClr val="bg2"/>
            </a:solidFill>
            <a:round/>
            <a:headEnd/>
            <a:tailEnd/>
          </a:ln>
          <a:effec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719"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0792">
                                            <p:txEl>
                                              <p:pRg st="0" end="0"/>
                                            </p:txEl>
                                          </p:spTgt>
                                        </p:tgtEl>
                                        <p:attrNameLst>
                                          <p:attrName>style.visibility</p:attrName>
                                        </p:attrNameLst>
                                      </p:cBhvr>
                                      <p:to>
                                        <p:strVal val="visible"/>
                                      </p:to>
                                    </p:set>
                                    <p:anim calcmode="lin" valueType="num">
                                      <p:cBhvr additive="base">
                                        <p:cTn id="7" dur="500" fill="hold"/>
                                        <p:tgtEl>
                                          <p:spTgt spid="6307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079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0792">
                                            <p:txEl>
                                              <p:pRg st="1" end="1"/>
                                            </p:txEl>
                                          </p:spTgt>
                                        </p:tgtEl>
                                        <p:attrNameLst>
                                          <p:attrName>style.visibility</p:attrName>
                                        </p:attrNameLst>
                                      </p:cBhvr>
                                      <p:to>
                                        <p:strVal val="visible"/>
                                      </p:to>
                                    </p:set>
                                    <p:anim calcmode="lin" valueType="num">
                                      <p:cBhvr additive="base">
                                        <p:cTn id="11" dur="500" fill="hold"/>
                                        <p:tgtEl>
                                          <p:spTgt spid="63079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3079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0792">
                                            <p:txEl>
                                              <p:pRg st="2" end="2"/>
                                            </p:txEl>
                                          </p:spTgt>
                                        </p:tgtEl>
                                        <p:attrNameLst>
                                          <p:attrName>style.visibility</p:attrName>
                                        </p:attrNameLst>
                                      </p:cBhvr>
                                      <p:to>
                                        <p:strVal val="visible"/>
                                      </p:to>
                                    </p:set>
                                    <p:anim calcmode="lin" valueType="num">
                                      <p:cBhvr additive="base">
                                        <p:cTn id="15" dur="500" fill="hold"/>
                                        <p:tgtEl>
                                          <p:spTgt spid="63079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3079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0792">
                                            <p:txEl>
                                              <p:pRg st="3" end="3"/>
                                            </p:txEl>
                                          </p:spTgt>
                                        </p:tgtEl>
                                        <p:attrNameLst>
                                          <p:attrName>style.visibility</p:attrName>
                                        </p:attrNameLst>
                                      </p:cBhvr>
                                      <p:to>
                                        <p:strVal val="visible"/>
                                      </p:to>
                                    </p:set>
                                    <p:anim calcmode="lin" valueType="num">
                                      <p:cBhvr additive="base">
                                        <p:cTn id="19" dur="500" fill="hold"/>
                                        <p:tgtEl>
                                          <p:spTgt spid="63079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3079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0792">
                                            <p:txEl>
                                              <p:pRg st="4" end="4"/>
                                            </p:txEl>
                                          </p:spTgt>
                                        </p:tgtEl>
                                        <p:attrNameLst>
                                          <p:attrName>style.visibility</p:attrName>
                                        </p:attrNameLst>
                                      </p:cBhvr>
                                      <p:to>
                                        <p:strVal val="visible"/>
                                      </p:to>
                                    </p:set>
                                    <p:anim calcmode="lin" valueType="num">
                                      <p:cBhvr additive="base">
                                        <p:cTn id="23" dur="500" fill="hold"/>
                                        <p:tgtEl>
                                          <p:spTgt spid="63079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3079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92" grpId="0" build="p" autoUpdateAnimBg="0">
        <p:tmplLst>
          <p:tmpl lvl="1">
            <p:tnLst>
              <p:par>
                <p:cTn presetID="2" presetClass="entr" presetSubtype="4" fill="hold" nodeType="clickEffect">
                  <p:stCondLst>
                    <p:cond delay="0"/>
                  </p:stCondLst>
                  <p:childTnLst>
                    <p:set>
                      <p:cBhvr>
                        <p:cTn dur="1" fill="hold">
                          <p:stCondLst>
                            <p:cond delay="0"/>
                          </p:stCondLst>
                        </p:cTn>
                        <p:tgtEl>
                          <p:spTgt spid="630792"/>
                        </p:tgtEl>
                        <p:attrNameLst>
                          <p:attrName>style.visibility</p:attrName>
                        </p:attrNameLst>
                      </p:cBhvr>
                      <p:to>
                        <p:strVal val="visible"/>
                      </p:to>
                    </p:set>
                    <p:anim calcmode="lin" valueType="num">
                      <p:cBhvr additive="base">
                        <p:cTn dur="500" fill="hold"/>
                        <p:tgtEl>
                          <p:spTgt spid="630792"/>
                        </p:tgtEl>
                        <p:attrNameLst>
                          <p:attrName>ppt_x</p:attrName>
                        </p:attrNameLst>
                      </p:cBhvr>
                      <p:tavLst>
                        <p:tav tm="0">
                          <p:val>
                            <p:strVal val="#ppt_x"/>
                          </p:val>
                        </p:tav>
                        <p:tav tm="100000">
                          <p:val>
                            <p:strVal val="#ppt_x"/>
                          </p:val>
                        </p:tav>
                      </p:tavLst>
                    </p:anim>
                    <p:anim calcmode="lin" valueType="num">
                      <p:cBhvr additive="base">
                        <p:cTn dur="500" fill="hold"/>
                        <p:tgtEl>
                          <p:spTgt spid="630792"/>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630792"/>
                        </p:tgtEl>
                        <p:attrNameLst>
                          <p:attrName>style.visibility</p:attrName>
                        </p:attrNameLst>
                      </p:cBhvr>
                      <p:to>
                        <p:strVal val="visible"/>
                      </p:to>
                    </p:set>
                    <p:anim calcmode="lin" valueType="num">
                      <p:cBhvr additive="base">
                        <p:cTn dur="500" fill="hold"/>
                        <p:tgtEl>
                          <p:spTgt spid="630792"/>
                        </p:tgtEl>
                        <p:attrNameLst>
                          <p:attrName>ppt_x</p:attrName>
                        </p:attrNameLst>
                      </p:cBhvr>
                      <p:tavLst>
                        <p:tav tm="0">
                          <p:val>
                            <p:strVal val="#ppt_x"/>
                          </p:val>
                        </p:tav>
                        <p:tav tm="100000">
                          <p:val>
                            <p:strVal val="#ppt_x"/>
                          </p:val>
                        </p:tav>
                      </p:tavLst>
                    </p:anim>
                    <p:anim calcmode="lin" valueType="num">
                      <p:cBhvr additive="base">
                        <p:cTn dur="500" fill="hold"/>
                        <p:tgtEl>
                          <p:spTgt spid="630792"/>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630792"/>
                        </p:tgtEl>
                        <p:attrNameLst>
                          <p:attrName>style.visibility</p:attrName>
                        </p:attrNameLst>
                      </p:cBhvr>
                      <p:to>
                        <p:strVal val="visible"/>
                      </p:to>
                    </p:set>
                    <p:anim calcmode="lin" valueType="num">
                      <p:cBhvr additive="base">
                        <p:cTn dur="500" fill="hold"/>
                        <p:tgtEl>
                          <p:spTgt spid="630792"/>
                        </p:tgtEl>
                        <p:attrNameLst>
                          <p:attrName>ppt_x</p:attrName>
                        </p:attrNameLst>
                      </p:cBhvr>
                      <p:tavLst>
                        <p:tav tm="0">
                          <p:val>
                            <p:strVal val="#ppt_x"/>
                          </p:val>
                        </p:tav>
                        <p:tav tm="100000">
                          <p:val>
                            <p:strVal val="#ppt_x"/>
                          </p:val>
                        </p:tav>
                      </p:tavLst>
                    </p:anim>
                    <p:anim calcmode="lin" valueType="num">
                      <p:cBhvr additive="base">
                        <p:cTn dur="500" fill="hold"/>
                        <p:tgtEl>
                          <p:spTgt spid="630792"/>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630792"/>
                        </p:tgtEl>
                        <p:attrNameLst>
                          <p:attrName>style.visibility</p:attrName>
                        </p:attrNameLst>
                      </p:cBhvr>
                      <p:to>
                        <p:strVal val="visible"/>
                      </p:to>
                    </p:set>
                    <p:anim calcmode="lin" valueType="num">
                      <p:cBhvr additive="base">
                        <p:cTn dur="500" fill="hold"/>
                        <p:tgtEl>
                          <p:spTgt spid="630792"/>
                        </p:tgtEl>
                        <p:attrNameLst>
                          <p:attrName>ppt_x</p:attrName>
                        </p:attrNameLst>
                      </p:cBhvr>
                      <p:tavLst>
                        <p:tav tm="0">
                          <p:val>
                            <p:strVal val="#ppt_x"/>
                          </p:val>
                        </p:tav>
                        <p:tav tm="100000">
                          <p:val>
                            <p:strVal val="#ppt_x"/>
                          </p:val>
                        </p:tav>
                      </p:tavLst>
                    </p:anim>
                    <p:anim calcmode="lin" valueType="num">
                      <p:cBhvr additive="base">
                        <p:cTn dur="500" fill="hold"/>
                        <p:tgtEl>
                          <p:spTgt spid="630792"/>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630792"/>
                        </p:tgtEl>
                        <p:attrNameLst>
                          <p:attrName>style.visibility</p:attrName>
                        </p:attrNameLst>
                      </p:cBhvr>
                      <p:to>
                        <p:strVal val="visible"/>
                      </p:to>
                    </p:set>
                    <p:anim calcmode="lin" valueType="num">
                      <p:cBhvr additive="base">
                        <p:cTn dur="500" fill="hold"/>
                        <p:tgtEl>
                          <p:spTgt spid="630792"/>
                        </p:tgtEl>
                        <p:attrNameLst>
                          <p:attrName>ppt_x</p:attrName>
                        </p:attrNameLst>
                      </p:cBhvr>
                      <p:tavLst>
                        <p:tav tm="0">
                          <p:val>
                            <p:strVal val="#ppt_x"/>
                          </p:val>
                        </p:tav>
                        <p:tav tm="100000">
                          <p:val>
                            <p:strVal val="#ppt_x"/>
                          </p:val>
                        </p:tav>
                      </p:tavLst>
                    </p:anim>
                    <p:anim calcmode="lin" valueType="num">
                      <p:cBhvr additive="base">
                        <p:cTn dur="500" fill="hold"/>
                        <p:tgtEl>
                          <p:spTgt spid="630792"/>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Times New Roman" pitchFamily="18" charset="0"/>
          <a:ea typeface="新細明體" pitchFamily="18" charset="-120"/>
        </a:defRPr>
      </a:lvl2pPr>
      <a:lvl3pPr algn="l" rtl="0" fontAlgn="base">
        <a:spcBef>
          <a:spcPct val="0"/>
        </a:spcBef>
        <a:spcAft>
          <a:spcPct val="0"/>
        </a:spcAft>
        <a:defRPr kumimoji="1" sz="4200">
          <a:solidFill>
            <a:schemeClr val="tx2"/>
          </a:solidFill>
          <a:latin typeface="Times New Roman" pitchFamily="18" charset="0"/>
          <a:ea typeface="新細明體" pitchFamily="18" charset="-120"/>
        </a:defRPr>
      </a:lvl3pPr>
      <a:lvl4pPr algn="l" rtl="0" fontAlgn="base">
        <a:spcBef>
          <a:spcPct val="0"/>
        </a:spcBef>
        <a:spcAft>
          <a:spcPct val="0"/>
        </a:spcAft>
        <a:defRPr kumimoji="1" sz="4200">
          <a:solidFill>
            <a:schemeClr val="tx2"/>
          </a:solidFill>
          <a:latin typeface="Times New Roman" pitchFamily="18" charset="0"/>
          <a:ea typeface="新細明體" pitchFamily="18" charset="-120"/>
        </a:defRPr>
      </a:lvl4pPr>
      <a:lvl5pPr algn="l" rtl="0" fontAlgn="base">
        <a:spcBef>
          <a:spcPct val="0"/>
        </a:spcBef>
        <a:spcAft>
          <a:spcPct val="0"/>
        </a:spcAft>
        <a:defRPr kumimoji="1" sz="4200">
          <a:solidFill>
            <a:schemeClr val="tx2"/>
          </a:solidFill>
          <a:latin typeface="Times New Roman" pitchFamily="18" charset="0"/>
          <a:ea typeface="新細明體" pitchFamily="18" charset="-120"/>
        </a:defRPr>
      </a:lvl5pPr>
      <a:lvl6pPr marL="457200" algn="l" rtl="0" fontAlgn="base">
        <a:spcBef>
          <a:spcPct val="0"/>
        </a:spcBef>
        <a:spcAft>
          <a:spcPct val="0"/>
        </a:spcAft>
        <a:defRPr kumimoji="1" sz="4200">
          <a:solidFill>
            <a:schemeClr val="tx2"/>
          </a:solidFill>
          <a:latin typeface="Times New Roman" pitchFamily="18" charset="0"/>
          <a:ea typeface="新細明體" pitchFamily="18" charset="-120"/>
        </a:defRPr>
      </a:lvl6pPr>
      <a:lvl7pPr marL="914400" algn="l" rtl="0" fontAlgn="base">
        <a:spcBef>
          <a:spcPct val="0"/>
        </a:spcBef>
        <a:spcAft>
          <a:spcPct val="0"/>
        </a:spcAft>
        <a:defRPr kumimoji="1" sz="4200">
          <a:solidFill>
            <a:schemeClr val="tx2"/>
          </a:solidFill>
          <a:latin typeface="Times New Roman" pitchFamily="18" charset="0"/>
          <a:ea typeface="新細明體" pitchFamily="18" charset="-120"/>
        </a:defRPr>
      </a:lvl7pPr>
      <a:lvl8pPr marL="1371600" algn="l" rtl="0" fontAlgn="base">
        <a:spcBef>
          <a:spcPct val="0"/>
        </a:spcBef>
        <a:spcAft>
          <a:spcPct val="0"/>
        </a:spcAft>
        <a:defRPr kumimoji="1" sz="4200">
          <a:solidFill>
            <a:schemeClr val="tx2"/>
          </a:solidFill>
          <a:latin typeface="Times New Roman" pitchFamily="18" charset="0"/>
          <a:ea typeface="新細明體" pitchFamily="18" charset="-120"/>
        </a:defRPr>
      </a:lvl8pPr>
      <a:lvl9pPr marL="1828800" algn="l" rtl="0" fontAlgn="base">
        <a:spcBef>
          <a:spcPct val="0"/>
        </a:spcBef>
        <a:spcAft>
          <a:spcPct val="0"/>
        </a:spcAft>
        <a:defRPr kumimoji="1" sz="4200">
          <a:solidFill>
            <a:schemeClr val="tx2"/>
          </a:solidFill>
          <a:latin typeface="Times New Roman" pitchFamily="18" charset="0"/>
          <a:ea typeface="新細明體" pitchFamily="18" charset="-120"/>
        </a:defRPr>
      </a:lvl9pPr>
    </p:titleStyle>
    <p:bodyStyle>
      <a:lvl1pPr marL="342900" indent="-342900" algn="l" rtl="0" fontAlgn="base">
        <a:spcBef>
          <a:spcPct val="20000"/>
        </a:spcBef>
        <a:spcAft>
          <a:spcPct val="0"/>
        </a:spcAft>
        <a:buClr>
          <a:schemeClr val="folHlink"/>
        </a:buClr>
        <a:buSzPct val="90000"/>
        <a:buFont typeface="Wingdings" pitchFamily="2" charset="2"/>
        <a:buChar char="n"/>
        <a:defRPr kumimoji="1" sz="28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itchFamily="2" charset="2"/>
        <a:buChar char="n"/>
        <a:defRPr kumimoji="1" sz="2600">
          <a:solidFill>
            <a:schemeClr val="tx1"/>
          </a:solidFill>
          <a:latin typeface="+mn-lt"/>
          <a:ea typeface="+mn-ea"/>
        </a:defRPr>
      </a:lvl2pPr>
      <a:lvl3pPr marL="1143000" indent="-228600" algn="l" rtl="0" fontAlgn="base">
        <a:spcBef>
          <a:spcPct val="20000"/>
        </a:spcBef>
        <a:spcAft>
          <a:spcPct val="0"/>
        </a:spcAft>
        <a:buClr>
          <a:schemeClr val="folHlink"/>
        </a:buClr>
        <a:buSzPct val="55000"/>
        <a:buFont typeface="Wingdings" pitchFamily="2" charset="2"/>
        <a:buChar char="n"/>
        <a:defRPr kumimoji="1" sz="2300">
          <a:solidFill>
            <a:schemeClr val="tx1"/>
          </a:solidFill>
          <a:latin typeface="+mn-lt"/>
          <a:ea typeface="+mn-ea"/>
        </a:defRPr>
      </a:lvl3pPr>
      <a:lvl4pPr marL="16002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5122" name="Group 2"/>
          <p:cNvGrpSpPr>
            <a:grpSpLocks/>
          </p:cNvGrpSpPr>
          <p:nvPr/>
        </p:nvGrpSpPr>
        <p:grpSpPr bwMode="auto">
          <a:xfrm>
            <a:off x="228600" y="228600"/>
            <a:ext cx="8686800" cy="5943600"/>
            <a:chOff x="144" y="144"/>
            <a:chExt cx="5472" cy="3744"/>
          </a:xfrm>
        </p:grpSpPr>
        <p:sp>
          <p:nvSpPr>
            <p:cNvPr id="645123" name="Rectangle 3"/>
            <p:cNvSpPr>
              <a:spLocks noChangeArrowheads="1"/>
            </p:cNvSpPr>
            <p:nvPr/>
          </p:nvSpPr>
          <p:spPr bwMode="auto">
            <a:xfrm>
              <a:off x="144" y="144"/>
              <a:ext cx="5472" cy="3744"/>
            </a:xfrm>
            <a:prstGeom prst="rect">
              <a:avLst/>
            </a:prstGeom>
            <a:solidFill>
              <a:schemeClr val="bg1"/>
            </a:solidFill>
            <a:ln w="44450">
              <a:solidFill>
                <a:schemeClr val="folHlink"/>
              </a:solidFill>
              <a:miter lim="800000"/>
              <a:headEnd/>
              <a:tailEnd/>
            </a:ln>
            <a:effectLst/>
          </p:spPr>
          <p:txBody>
            <a:bodyPr wrap="none" anchor="ctr"/>
            <a:lstStyle/>
            <a:p>
              <a:pPr algn="ctr"/>
              <a:endParaRPr kumimoji="0" lang="zh-TW" altLang="zh-TW" b="0">
                <a:latin typeface="Times New Roman" pitchFamily="18" charset="0"/>
              </a:endParaRPr>
            </a:p>
          </p:txBody>
        </p:sp>
        <p:sp>
          <p:nvSpPr>
            <p:cNvPr id="645124" name="Rectangle 4"/>
            <p:cNvSpPr>
              <a:spLocks noChangeArrowheads="1"/>
            </p:cNvSpPr>
            <p:nvPr/>
          </p:nvSpPr>
          <p:spPr bwMode="blackWhite">
            <a:xfrm>
              <a:off x="193" y="193"/>
              <a:ext cx="5373" cy="3635"/>
            </a:xfrm>
            <a:prstGeom prst="rect">
              <a:avLst/>
            </a:prstGeom>
            <a:solidFill>
              <a:schemeClr val="bg1"/>
            </a:solidFill>
            <a:ln w="9525">
              <a:solidFill>
                <a:schemeClr val="folHlink"/>
              </a:solidFill>
              <a:miter lim="800000"/>
              <a:headEnd/>
              <a:tailEnd/>
            </a:ln>
            <a:effectLst/>
          </p:spPr>
          <p:txBody>
            <a:bodyPr wrap="none" anchor="ctr"/>
            <a:lstStyle/>
            <a:p>
              <a:pPr algn="ctr"/>
              <a:endParaRPr kumimoji="0" lang="zh-TW" altLang="zh-TW" b="0">
                <a:latin typeface="Times New Roman" pitchFamily="18" charset="0"/>
              </a:endParaRPr>
            </a:p>
          </p:txBody>
        </p:sp>
        <p:sp>
          <p:nvSpPr>
            <p:cNvPr id="645125" name="Line 5"/>
            <p:cNvSpPr>
              <a:spLocks noChangeShapeType="1"/>
            </p:cNvSpPr>
            <p:nvPr/>
          </p:nvSpPr>
          <p:spPr bwMode="auto">
            <a:xfrm>
              <a:off x="336" y="1092"/>
              <a:ext cx="5136" cy="0"/>
            </a:xfrm>
            <a:prstGeom prst="line">
              <a:avLst/>
            </a:prstGeom>
            <a:noFill/>
            <a:ln w="12700">
              <a:solidFill>
                <a:schemeClr val="accent2"/>
              </a:solidFill>
              <a:round/>
              <a:headEnd/>
              <a:tailEnd/>
            </a:ln>
            <a:effectLst/>
          </p:spPr>
          <p:txBody>
            <a:bodyPr/>
            <a:lstStyle/>
            <a:p>
              <a:endParaRPr lang="zh-TW" altLang="en-US"/>
            </a:p>
          </p:txBody>
        </p:sp>
      </p:grpSp>
      <p:sp>
        <p:nvSpPr>
          <p:cNvPr id="645126" name="Rectangle 6"/>
          <p:cNvSpPr>
            <a:spLocks noGrp="1" noChangeArrowheads="1"/>
          </p:cNvSpPr>
          <p:nvPr>
            <p:ph type="title"/>
          </p:nvPr>
        </p:nvSpPr>
        <p:spPr bwMode="auto">
          <a:xfrm>
            <a:off x="533400" y="473075"/>
            <a:ext cx="8153400"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645127" name="Rectangle 7"/>
          <p:cNvSpPr>
            <a:spLocks noGrp="1" noChangeArrowheads="1"/>
          </p:cNvSpPr>
          <p:nvPr>
            <p:ph type="body" idx="1"/>
          </p:nvPr>
        </p:nvSpPr>
        <p:spPr bwMode="auto">
          <a:xfrm>
            <a:off x="533400" y="1828800"/>
            <a:ext cx="8153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5128" name="Rectangle 8"/>
          <p:cNvSpPr>
            <a:spLocks noGrp="1" noChangeArrowheads="1"/>
          </p:cNvSpPr>
          <p:nvPr>
            <p:ph type="dt" sz="half" idx="2"/>
          </p:nvPr>
        </p:nvSpPr>
        <p:spPr bwMode="auto">
          <a:xfrm>
            <a:off x="533400" y="6248400"/>
            <a:ext cx="2057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000" b="0">
                <a:latin typeface="+mn-lt"/>
              </a:defRPr>
            </a:lvl1pPr>
          </a:lstStyle>
          <a:p>
            <a:endParaRPr lang="en-US" altLang="zh-TW"/>
          </a:p>
        </p:txBody>
      </p:sp>
      <p:sp>
        <p:nvSpPr>
          <p:cNvPr id="645129" name="Rectangle 9"/>
          <p:cNvSpPr>
            <a:spLocks noGrp="1" noChangeArrowheads="1"/>
          </p:cNvSpPr>
          <p:nvPr>
            <p:ph type="ftr" sz="quarter" idx="3"/>
          </p:nvPr>
        </p:nvSpPr>
        <p:spPr bwMode="auto">
          <a:xfrm>
            <a:off x="32385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000" b="0">
                <a:latin typeface="+mn-lt"/>
              </a:defRPr>
            </a:lvl1pPr>
          </a:lstStyle>
          <a:p>
            <a:endParaRPr lang="en-US" altLang="zh-TW"/>
          </a:p>
        </p:txBody>
      </p:sp>
      <p:sp>
        <p:nvSpPr>
          <p:cNvPr id="645130" name="Rectangle 10"/>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000" b="0">
                <a:latin typeface="+mn-lt"/>
              </a:defRPr>
            </a:lvl1pPr>
          </a:lstStyle>
          <a:p>
            <a:fld id="{B1CB124F-259C-4036-BA20-AED355CCB058}"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721"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645126"/>
                                        </p:tgtEl>
                                        <p:attrNameLst>
                                          <p:attrName>style.visibility</p:attrName>
                                        </p:attrNameLst>
                                      </p:cBhvr>
                                      <p:to>
                                        <p:strVal val="visible"/>
                                      </p:to>
                                    </p:set>
                                    <p:anim calcmode="lin" valueType="num">
                                      <p:cBhvr additive="base">
                                        <p:cTn id="7" dur="800" fill="hold">
                                          <p:stCondLst>
                                            <p:cond delay="0"/>
                                          </p:stCondLst>
                                        </p:cTn>
                                        <p:tgtEl>
                                          <p:spTgt spid="645126"/>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6451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1" fill="hold">
                                          <p:stCondLst>
                                            <p:cond delay="0"/>
                                          </p:stCondLst>
                                        </p:cTn>
                                        <p:tgtEl>
                                          <p:spTgt spid="645127">
                                            <p:txEl>
                                              <p:pRg st="0" end="0"/>
                                            </p:txEl>
                                          </p:spTgt>
                                        </p:tgtEl>
                                        <p:attrNameLst>
                                          <p:attrName>style.visibility</p:attrName>
                                        </p:attrNameLst>
                                      </p:cBhvr>
                                      <p:to>
                                        <p:strVal val="visible"/>
                                      </p:to>
                                    </p:set>
                                    <p:animEffect transition="in" filter="fade">
                                      <p:cBhvr>
                                        <p:cTn id="13" dur="1000"/>
                                        <p:tgtEl>
                                          <p:spTgt spid="645127">
                                            <p:txEl>
                                              <p:pRg st="0" end="0"/>
                                            </p:txEl>
                                          </p:spTgt>
                                        </p:tgtEl>
                                      </p:cBhvr>
                                    </p:animEffect>
                                    <p:anim calcmode="lin" valueType="num">
                                      <p:cBhvr>
                                        <p:cTn id="14" dur="1000" fill="hold"/>
                                        <p:tgtEl>
                                          <p:spTgt spid="645127">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645127">
                                            <p:txEl>
                                              <p:pRg st="0" end="0"/>
                                            </p:txEl>
                                          </p:spTgt>
                                        </p:tgtEl>
                                        <p:attrNameLst>
                                          <p:attrName>ppt_y</p:attrName>
                                        </p:attrNameLst>
                                      </p:cBhvr>
                                      <p:tavLst>
                                        <p:tav tm="0">
                                          <p:val>
                                            <p:strVal val="#ppt_y"/>
                                          </p:val>
                                        </p:tav>
                                        <p:tav tm="100000">
                                          <p:val>
                                            <p:strVal val="#ppt_y"/>
                                          </p:val>
                                        </p:tav>
                                      </p:tavLst>
                                    </p:anim>
                                  </p:childTnLst>
                                </p:cTn>
                              </p:par>
                              <p:par>
                                <p:cTn id="16" presetID="40" presetClass="entr" presetSubtype="0" fill="hold" grpId="0" nodeType="withEffect">
                                  <p:stCondLst>
                                    <p:cond delay="0"/>
                                  </p:stCondLst>
                                  <p:iterate type="lt">
                                    <p:tmPct val="10000"/>
                                  </p:iterate>
                                  <p:childTnLst>
                                    <p:set>
                                      <p:cBhvr>
                                        <p:cTn id="17" dur="1" fill="hold">
                                          <p:stCondLst>
                                            <p:cond delay="0"/>
                                          </p:stCondLst>
                                        </p:cTn>
                                        <p:tgtEl>
                                          <p:spTgt spid="645127">
                                            <p:txEl>
                                              <p:pRg st="1" end="1"/>
                                            </p:txEl>
                                          </p:spTgt>
                                        </p:tgtEl>
                                        <p:attrNameLst>
                                          <p:attrName>style.visibility</p:attrName>
                                        </p:attrNameLst>
                                      </p:cBhvr>
                                      <p:to>
                                        <p:strVal val="visible"/>
                                      </p:to>
                                    </p:set>
                                    <p:animEffect transition="in" filter="fade">
                                      <p:cBhvr>
                                        <p:cTn id="18" dur="1000"/>
                                        <p:tgtEl>
                                          <p:spTgt spid="645127">
                                            <p:txEl>
                                              <p:pRg st="1" end="1"/>
                                            </p:txEl>
                                          </p:spTgt>
                                        </p:tgtEl>
                                      </p:cBhvr>
                                    </p:animEffect>
                                    <p:anim calcmode="lin" valueType="num">
                                      <p:cBhvr>
                                        <p:cTn id="19" dur="1000" fill="hold"/>
                                        <p:tgtEl>
                                          <p:spTgt spid="645127">
                                            <p:txEl>
                                              <p:pRg st="1" end="1"/>
                                            </p:txEl>
                                          </p:spTgt>
                                        </p:tgtEl>
                                        <p:attrNameLst>
                                          <p:attrName>ppt_x</p:attrName>
                                        </p:attrNameLst>
                                      </p:cBhvr>
                                      <p:tavLst>
                                        <p:tav tm="0">
                                          <p:val>
                                            <p:strVal val="#ppt_x-.1"/>
                                          </p:val>
                                        </p:tav>
                                        <p:tav tm="100000">
                                          <p:val>
                                            <p:strVal val="#ppt_x"/>
                                          </p:val>
                                        </p:tav>
                                      </p:tavLst>
                                    </p:anim>
                                    <p:anim calcmode="lin" valueType="num">
                                      <p:cBhvr>
                                        <p:cTn id="20" dur="1000" fill="hold"/>
                                        <p:tgtEl>
                                          <p:spTgt spid="645127">
                                            <p:txEl>
                                              <p:pRg st="1" end="1"/>
                                            </p:txEl>
                                          </p:spTgt>
                                        </p:tgtEl>
                                        <p:attrNameLst>
                                          <p:attrName>ppt_y</p:attrName>
                                        </p:attrNameLst>
                                      </p:cBhvr>
                                      <p:tavLst>
                                        <p:tav tm="0">
                                          <p:val>
                                            <p:strVal val="#ppt_y"/>
                                          </p:val>
                                        </p:tav>
                                        <p:tav tm="100000">
                                          <p:val>
                                            <p:strVal val="#ppt_y"/>
                                          </p:val>
                                        </p:tav>
                                      </p:tavLst>
                                    </p:anim>
                                  </p:childTnLst>
                                </p:cTn>
                              </p:par>
                              <p:par>
                                <p:cTn id="21" presetID="40" presetClass="entr" presetSubtype="0" fill="hold" grpId="0" nodeType="withEffect">
                                  <p:stCondLst>
                                    <p:cond delay="0"/>
                                  </p:stCondLst>
                                  <p:iterate type="lt">
                                    <p:tmPct val="10000"/>
                                  </p:iterate>
                                  <p:childTnLst>
                                    <p:set>
                                      <p:cBhvr>
                                        <p:cTn id="22" dur="1" fill="hold">
                                          <p:stCondLst>
                                            <p:cond delay="0"/>
                                          </p:stCondLst>
                                        </p:cTn>
                                        <p:tgtEl>
                                          <p:spTgt spid="645127">
                                            <p:txEl>
                                              <p:pRg st="2" end="2"/>
                                            </p:txEl>
                                          </p:spTgt>
                                        </p:tgtEl>
                                        <p:attrNameLst>
                                          <p:attrName>style.visibility</p:attrName>
                                        </p:attrNameLst>
                                      </p:cBhvr>
                                      <p:to>
                                        <p:strVal val="visible"/>
                                      </p:to>
                                    </p:set>
                                    <p:animEffect transition="in" filter="fade">
                                      <p:cBhvr>
                                        <p:cTn id="23" dur="1000"/>
                                        <p:tgtEl>
                                          <p:spTgt spid="645127">
                                            <p:txEl>
                                              <p:pRg st="2" end="2"/>
                                            </p:txEl>
                                          </p:spTgt>
                                        </p:tgtEl>
                                      </p:cBhvr>
                                    </p:animEffect>
                                    <p:anim calcmode="lin" valueType="num">
                                      <p:cBhvr>
                                        <p:cTn id="24" dur="1000" fill="hold"/>
                                        <p:tgtEl>
                                          <p:spTgt spid="645127">
                                            <p:txEl>
                                              <p:pRg st="2" end="2"/>
                                            </p:txEl>
                                          </p:spTgt>
                                        </p:tgtEl>
                                        <p:attrNameLst>
                                          <p:attrName>ppt_x</p:attrName>
                                        </p:attrNameLst>
                                      </p:cBhvr>
                                      <p:tavLst>
                                        <p:tav tm="0">
                                          <p:val>
                                            <p:strVal val="#ppt_x-.1"/>
                                          </p:val>
                                        </p:tav>
                                        <p:tav tm="100000">
                                          <p:val>
                                            <p:strVal val="#ppt_x"/>
                                          </p:val>
                                        </p:tav>
                                      </p:tavLst>
                                    </p:anim>
                                    <p:anim calcmode="lin" valueType="num">
                                      <p:cBhvr>
                                        <p:cTn id="25" dur="1000" fill="hold"/>
                                        <p:tgtEl>
                                          <p:spTgt spid="645127">
                                            <p:txEl>
                                              <p:pRg st="2" end="2"/>
                                            </p:txEl>
                                          </p:spTgt>
                                        </p:tgtEl>
                                        <p:attrNameLst>
                                          <p:attrName>ppt_y</p:attrName>
                                        </p:attrNameLst>
                                      </p:cBhvr>
                                      <p:tavLst>
                                        <p:tav tm="0">
                                          <p:val>
                                            <p:strVal val="#ppt_y"/>
                                          </p:val>
                                        </p:tav>
                                        <p:tav tm="100000">
                                          <p:val>
                                            <p:strVal val="#ppt_y"/>
                                          </p:val>
                                        </p:tav>
                                      </p:tavLst>
                                    </p:anim>
                                  </p:childTnLst>
                                </p:cTn>
                              </p:par>
                              <p:par>
                                <p:cTn id="26" presetID="40" presetClass="entr" presetSubtype="0" fill="hold" grpId="0" nodeType="withEffect">
                                  <p:stCondLst>
                                    <p:cond delay="0"/>
                                  </p:stCondLst>
                                  <p:iterate type="lt">
                                    <p:tmPct val="10000"/>
                                  </p:iterate>
                                  <p:childTnLst>
                                    <p:set>
                                      <p:cBhvr>
                                        <p:cTn id="27" dur="1" fill="hold">
                                          <p:stCondLst>
                                            <p:cond delay="0"/>
                                          </p:stCondLst>
                                        </p:cTn>
                                        <p:tgtEl>
                                          <p:spTgt spid="645127">
                                            <p:txEl>
                                              <p:pRg st="3" end="3"/>
                                            </p:txEl>
                                          </p:spTgt>
                                        </p:tgtEl>
                                        <p:attrNameLst>
                                          <p:attrName>style.visibility</p:attrName>
                                        </p:attrNameLst>
                                      </p:cBhvr>
                                      <p:to>
                                        <p:strVal val="visible"/>
                                      </p:to>
                                    </p:set>
                                    <p:animEffect transition="in" filter="fade">
                                      <p:cBhvr>
                                        <p:cTn id="28" dur="1000"/>
                                        <p:tgtEl>
                                          <p:spTgt spid="645127">
                                            <p:txEl>
                                              <p:pRg st="3" end="3"/>
                                            </p:txEl>
                                          </p:spTgt>
                                        </p:tgtEl>
                                      </p:cBhvr>
                                    </p:animEffect>
                                    <p:anim calcmode="lin" valueType="num">
                                      <p:cBhvr>
                                        <p:cTn id="29" dur="1000" fill="hold"/>
                                        <p:tgtEl>
                                          <p:spTgt spid="645127">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645127">
                                            <p:txEl>
                                              <p:pRg st="3" end="3"/>
                                            </p:txEl>
                                          </p:spTgt>
                                        </p:tgtEl>
                                        <p:attrNameLst>
                                          <p:attrName>ppt_y</p:attrName>
                                        </p:attrNameLst>
                                      </p:cBhvr>
                                      <p:tavLst>
                                        <p:tav tm="0">
                                          <p:val>
                                            <p:strVal val="#ppt_y"/>
                                          </p:val>
                                        </p:tav>
                                        <p:tav tm="100000">
                                          <p:val>
                                            <p:strVal val="#ppt_y"/>
                                          </p:val>
                                        </p:tav>
                                      </p:tavLst>
                                    </p:anim>
                                  </p:childTnLst>
                                </p:cTn>
                              </p:par>
                              <p:par>
                                <p:cTn id="31" presetID="40" presetClass="entr" presetSubtype="0" fill="hold" grpId="0" nodeType="withEffect">
                                  <p:stCondLst>
                                    <p:cond delay="0"/>
                                  </p:stCondLst>
                                  <p:iterate type="lt">
                                    <p:tmPct val="10000"/>
                                  </p:iterate>
                                  <p:childTnLst>
                                    <p:set>
                                      <p:cBhvr>
                                        <p:cTn id="32" dur="1" fill="hold">
                                          <p:stCondLst>
                                            <p:cond delay="0"/>
                                          </p:stCondLst>
                                        </p:cTn>
                                        <p:tgtEl>
                                          <p:spTgt spid="645127">
                                            <p:txEl>
                                              <p:pRg st="4" end="4"/>
                                            </p:txEl>
                                          </p:spTgt>
                                        </p:tgtEl>
                                        <p:attrNameLst>
                                          <p:attrName>style.visibility</p:attrName>
                                        </p:attrNameLst>
                                      </p:cBhvr>
                                      <p:to>
                                        <p:strVal val="visible"/>
                                      </p:to>
                                    </p:set>
                                    <p:animEffect transition="in" filter="fade">
                                      <p:cBhvr>
                                        <p:cTn id="33" dur="1000"/>
                                        <p:tgtEl>
                                          <p:spTgt spid="645127">
                                            <p:txEl>
                                              <p:pRg st="4" end="4"/>
                                            </p:txEl>
                                          </p:spTgt>
                                        </p:tgtEl>
                                      </p:cBhvr>
                                    </p:animEffect>
                                    <p:anim calcmode="lin" valueType="num">
                                      <p:cBhvr>
                                        <p:cTn id="34" dur="1000" fill="hold"/>
                                        <p:tgtEl>
                                          <p:spTgt spid="645127">
                                            <p:txEl>
                                              <p:pRg st="4" end="4"/>
                                            </p:txEl>
                                          </p:spTgt>
                                        </p:tgtEl>
                                        <p:attrNameLst>
                                          <p:attrName>ppt_x</p:attrName>
                                        </p:attrNameLst>
                                      </p:cBhvr>
                                      <p:tavLst>
                                        <p:tav tm="0">
                                          <p:val>
                                            <p:strVal val="#ppt_x-.1"/>
                                          </p:val>
                                        </p:tav>
                                        <p:tav tm="100000">
                                          <p:val>
                                            <p:strVal val="#ppt_x"/>
                                          </p:val>
                                        </p:tav>
                                      </p:tavLst>
                                    </p:anim>
                                    <p:anim calcmode="lin" valueType="num">
                                      <p:cBhvr>
                                        <p:cTn id="35" dur="1000" fill="hold"/>
                                        <p:tgtEl>
                                          <p:spTgt spid="6451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6" grpId="0"/>
      <p:bldP spid="645127" grpId="0" build="p">
        <p:tmplLst>
          <p:tmpl lvl="1">
            <p:tnLst>
              <p:par>
                <p:cTn presetID="40" presetClass="entr" presetSubtype="0" fill="hold" nodeType="clickEffect">
                  <p:stCondLst>
                    <p:cond delay="0"/>
                  </p:stCondLst>
                  <p:iterate type="lt">
                    <p:tmPct val="10000"/>
                  </p:iterate>
                  <p:childTnLst>
                    <p:set>
                      <p:cBhvr>
                        <p:cTn dur="1" fill="hold">
                          <p:stCondLst>
                            <p:cond delay="0"/>
                          </p:stCondLst>
                        </p:cTn>
                        <p:tgtEl>
                          <p:spTgt spid="645127"/>
                        </p:tgtEl>
                        <p:attrNameLst>
                          <p:attrName>style.visibility</p:attrName>
                        </p:attrNameLst>
                      </p:cBhvr>
                      <p:to>
                        <p:strVal val="visible"/>
                      </p:to>
                    </p:set>
                    <p:animEffect transition="in" filter="fade">
                      <p:cBhvr>
                        <p:cTn dur="1000"/>
                        <p:tgtEl>
                          <p:spTgt spid="645127"/>
                        </p:tgtEl>
                      </p:cBhvr>
                    </p:animEffect>
                    <p:anim calcmode="lin" valueType="num">
                      <p:cBhvr>
                        <p:cTn dur="1000" fill="hold"/>
                        <p:tgtEl>
                          <p:spTgt spid="645127"/>
                        </p:tgtEl>
                        <p:attrNameLst>
                          <p:attrName>ppt_x</p:attrName>
                        </p:attrNameLst>
                      </p:cBhvr>
                      <p:tavLst>
                        <p:tav tm="0">
                          <p:val>
                            <p:strVal val="#ppt_x-.1"/>
                          </p:val>
                        </p:tav>
                        <p:tav tm="100000">
                          <p:val>
                            <p:strVal val="#ppt_x"/>
                          </p:val>
                        </p:tav>
                      </p:tavLst>
                    </p:anim>
                    <p:anim calcmode="lin" valueType="num">
                      <p:cBhvr>
                        <p:cTn dur="1000" fill="hold"/>
                        <p:tgtEl>
                          <p:spTgt spid="645127"/>
                        </p:tgtEl>
                        <p:attrNameLst>
                          <p:attrName>ppt_y</p:attrName>
                        </p:attrNameLst>
                      </p:cBhvr>
                      <p:tavLst>
                        <p:tav tm="0">
                          <p:val>
                            <p:strVal val="#ppt_y"/>
                          </p:val>
                        </p:tav>
                        <p:tav tm="100000">
                          <p:val>
                            <p:strVal val="#ppt_y"/>
                          </p:val>
                        </p:tav>
                      </p:tavLst>
                    </p:anim>
                  </p:childTnLst>
                </p:cTn>
              </p:par>
            </p:tnLst>
          </p:tmpl>
          <p:tmpl lvl="2">
            <p:tnLst>
              <p:par>
                <p:cTn presetID="40" presetClass="entr" presetSubtype="0" fill="hold" nodeType="withEffect">
                  <p:stCondLst>
                    <p:cond delay="0"/>
                  </p:stCondLst>
                  <p:iterate type="lt">
                    <p:tmPct val="10000"/>
                  </p:iterate>
                  <p:childTnLst>
                    <p:set>
                      <p:cBhvr>
                        <p:cTn dur="1" fill="hold">
                          <p:stCondLst>
                            <p:cond delay="0"/>
                          </p:stCondLst>
                        </p:cTn>
                        <p:tgtEl>
                          <p:spTgt spid="645127"/>
                        </p:tgtEl>
                        <p:attrNameLst>
                          <p:attrName>style.visibility</p:attrName>
                        </p:attrNameLst>
                      </p:cBhvr>
                      <p:to>
                        <p:strVal val="visible"/>
                      </p:to>
                    </p:set>
                    <p:animEffect transition="in" filter="fade">
                      <p:cBhvr>
                        <p:cTn dur="1000"/>
                        <p:tgtEl>
                          <p:spTgt spid="645127"/>
                        </p:tgtEl>
                      </p:cBhvr>
                    </p:animEffect>
                    <p:anim calcmode="lin" valueType="num">
                      <p:cBhvr>
                        <p:cTn dur="1000" fill="hold"/>
                        <p:tgtEl>
                          <p:spTgt spid="645127"/>
                        </p:tgtEl>
                        <p:attrNameLst>
                          <p:attrName>ppt_x</p:attrName>
                        </p:attrNameLst>
                      </p:cBhvr>
                      <p:tavLst>
                        <p:tav tm="0">
                          <p:val>
                            <p:strVal val="#ppt_x-.1"/>
                          </p:val>
                        </p:tav>
                        <p:tav tm="100000">
                          <p:val>
                            <p:strVal val="#ppt_x"/>
                          </p:val>
                        </p:tav>
                      </p:tavLst>
                    </p:anim>
                    <p:anim calcmode="lin" valueType="num">
                      <p:cBhvr>
                        <p:cTn dur="1000" fill="hold"/>
                        <p:tgtEl>
                          <p:spTgt spid="645127"/>
                        </p:tgtEl>
                        <p:attrNameLst>
                          <p:attrName>ppt_y</p:attrName>
                        </p:attrNameLst>
                      </p:cBhvr>
                      <p:tavLst>
                        <p:tav tm="0">
                          <p:val>
                            <p:strVal val="#ppt_y"/>
                          </p:val>
                        </p:tav>
                        <p:tav tm="100000">
                          <p:val>
                            <p:strVal val="#ppt_y"/>
                          </p:val>
                        </p:tav>
                      </p:tavLst>
                    </p:anim>
                  </p:childTnLst>
                </p:cTn>
              </p:par>
            </p:tnLst>
          </p:tmpl>
          <p:tmpl lvl="3">
            <p:tnLst>
              <p:par>
                <p:cTn presetID="40" presetClass="entr" presetSubtype="0" fill="hold" nodeType="withEffect">
                  <p:stCondLst>
                    <p:cond delay="0"/>
                  </p:stCondLst>
                  <p:iterate type="lt">
                    <p:tmPct val="10000"/>
                  </p:iterate>
                  <p:childTnLst>
                    <p:set>
                      <p:cBhvr>
                        <p:cTn dur="1" fill="hold">
                          <p:stCondLst>
                            <p:cond delay="0"/>
                          </p:stCondLst>
                        </p:cTn>
                        <p:tgtEl>
                          <p:spTgt spid="645127"/>
                        </p:tgtEl>
                        <p:attrNameLst>
                          <p:attrName>style.visibility</p:attrName>
                        </p:attrNameLst>
                      </p:cBhvr>
                      <p:to>
                        <p:strVal val="visible"/>
                      </p:to>
                    </p:set>
                    <p:animEffect transition="in" filter="fade">
                      <p:cBhvr>
                        <p:cTn dur="1000"/>
                        <p:tgtEl>
                          <p:spTgt spid="645127"/>
                        </p:tgtEl>
                      </p:cBhvr>
                    </p:animEffect>
                    <p:anim calcmode="lin" valueType="num">
                      <p:cBhvr>
                        <p:cTn dur="1000" fill="hold"/>
                        <p:tgtEl>
                          <p:spTgt spid="645127"/>
                        </p:tgtEl>
                        <p:attrNameLst>
                          <p:attrName>ppt_x</p:attrName>
                        </p:attrNameLst>
                      </p:cBhvr>
                      <p:tavLst>
                        <p:tav tm="0">
                          <p:val>
                            <p:strVal val="#ppt_x-.1"/>
                          </p:val>
                        </p:tav>
                        <p:tav tm="100000">
                          <p:val>
                            <p:strVal val="#ppt_x"/>
                          </p:val>
                        </p:tav>
                      </p:tavLst>
                    </p:anim>
                    <p:anim calcmode="lin" valueType="num">
                      <p:cBhvr>
                        <p:cTn dur="1000" fill="hold"/>
                        <p:tgtEl>
                          <p:spTgt spid="645127"/>
                        </p:tgtEl>
                        <p:attrNameLst>
                          <p:attrName>ppt_y</p:attrName>
                        </p:attrNameLst>
                      </p:cBhvr>
                      <p:tavLst>
                        <p:tav tm="0">
                          <p:val>
                            <p:strVal val="#ppt_y"/>
                          </p:val>
                        </p:tav>
                        <p:tav tm="100000">
                          <p:val>
                            <p:strVal val="#ppt_y"/>
                          </p:val>
                        </p:tav>
                      </p:tavLst>
                    </p:anim>
                  </p:childTnLst>
                </p:cTn>
              </p:par>
            </p:tnLst>
          </p:tmpl>
          <p:tmpl lvl="4">
            <p:tnLst>
              <p:par>
                <p:cTn presetID="40" presetClass="entr" presetSubtype="0" fill="hold" nodeType="withEffect">
                  <p:stCondLst>
                    <p:cond delay="0"/>
                  </p:stCondLst>
                  <p:iterate type="lt">
                    <p:tmPct val="10000"/>
                  </p:iterate>
                  <p:childTnLst>
                    <p:set>
                      <p:cBhvr>
                        <p:cTn dur="1" fill="hold">
                          <p:stCondLst>
                            <p:cond delay="0"/>
                          </p:stCondLst>
                        </p:cTn>
                        <p:tgtEl>
                          <p:spTgt spid="645127"/>
                        </p:tgtEl>
                        <p:attrNameLst>
                          <p:attrName>style.visibility</p:attrName>
                        </p:attrNameLst>
                      </p:cBhvr>
                      <p:to>
                        <p:strVal val="visible"/>
                      </p:to>
                    </p:set>
                    <p:animEffect transition="in" filter="fade">
                      <p:cBhvr>
                        <p:cTn dur="1000"/>
                        <p:tgtEl>
                          <p:spTgt spid="645127"/>
                        </p:tgtEl>
                      </p:cBhvr>
                    </p:animEffect>
                    <p:anim calcmode="lin" valueType="num">
                      <p:cBhvr>
                        <p:cTn dur="1000" fill="hold"/>
                        <p:tgtEl>
                          <p:spTgt spid="645127"/>
                        </p:tgtEl>
                        <p:attrNameLst>
                          <p:attrName>ppt_x</p:attrName>
                        </p:attrNameLst>
                      </p:cBhvr>
                      <p:tavLst>
                        <p:tav tm="0">
                          <p:val>
                            <p:strVal val="#ppt_x-.1"/>
                          </p:val>
                        </p:tav>
                        <p:tav tm="100000">
                          <p:val>
                            <p:strVal val="#ppt_x"/>
                          </p:val>
                        </p:tav>
                      </p:tavLst>
                    </p:anim>
                    <p:anim calcmode="lin" valueType="num">
                      <p:cBhvr>
                        <p:cTn dur="1000" fill="hold"/>
                        <p:tgtEl>
                          <p:spTgt spid="645127"/>
                        </p:tgtEl>
                        <p:attrNameLst>
                          <p:attrName>ppt_y</p:attrName>
                        </p:attrNameLst>
                      </p:cBhvr>
                      <p:tavLst>
                        <p:tav tm="0">
                          <p:val>
                            <p:strVal val="#ppt_y"/>
                          </p:val>
                        </p:tav>
                        <p:tav tm="100000">
                          <p:val>
                            <p:strVal val="#ppt_y"/>
                          </p:val>
                        </p:tav>
                      </p:tavLst>
                    </p:anim>
                  </p:childTnLst>
                </p:cTn>
              </p:par>
            </p:tnLst>
          </p:tmpl>
          <p:tmpl lvl="5">
            <p:tnLst>
              <p:par>
                <p:cTn presetID="40" presetClass="entr" presetSubtype="0" fill="hold" nodeType="withEffect">
                  <p:stCondLst>
                    <p:cond delay="0"/>
                  </p:stCondLst>
                  <p:iterate type="lt">
                    <p:tmPct val="10000"/>
                  </p:iterate>
                  <p:childTnLst>
                    <p:set>
                      <p:cBhvr>
                        <p:cTn dur="1" fill="hold">
                          <p:stCondLst>
                            <p:cond delay="0"/>
                          </p:stCondLst>
                        </p:cTn>
                        <p:tgtEl>
                          <p:spTgt spid="645127"/>
                        </p:tgtEl>
                        <p:attrNameLst>
                          <p:attrName>style.visibility</p:attrName>
                        </p:attrNameLst>
                      </p:cBhvr>
                      <p:to>
                        <p:strVal val="visible"/>
                      </p:to>
                    </p:set>
                    <p:animEffect transition="in" filter="fade">
                      <p:cBhvr>
                        <p:cTn dur="1000"/>
                        <p:tgtEl>
                          <p:spTgt spid="645127"/>
                        </p:tgtEl>
                      </p:cBhvr>
                    </p:animEffect>
                    <p:anim calcmode="lin" valueType="num">
                      <p:cBhvr>
                        <p:cTn dur="1000" fill="hold"/>
                        <p:tgtEl>
                          <p:spTgt spid="645127"/>
                        </p:tgtEl>
                        <p:attrNameLst>
                          <p:attrName>ppt_x</p:attrName>
                        </p:attrNameLst>
                      </p:cBhvr>
                      <p:tavLst>
                        <p:tav tm="0">
                          <p:val>
                            <p:strVal val="#ppt_x-.1"/>
                          </p:val>
                        </p:tav>
                        <p:tav tm="100000">
                          <p:val>
                            <p:strVal val="#ppt_x"/>
                          </p:val>
                        </p:tav>
                      </p:tavLst>
                    </p:anim>
                    <p:anim calcmode="lin" valueType="num">
                      <p:cBhvr>
                        <p:cTn dur="1000" fill="hold"/>
                        <p:tgtEl>
                          <p:spTgt spid="645127"/>
                        </p:tgtEl>
                        <p:attrNameLst>
                          <p:attrName>ppt_y</p:attrName>
                        </p:attrNameLst>
                      </p:cBhvr>
                      <p:tavLst>
                        <p:tav tm="0">
                          <p:val>
                            <p:strVal val="#ppt_y"/>
                          </p:val>
                        </p:tav>
                        <p:tav tm="100000">
                          <p:val>
                            <p:strVal val="#ppt_y"/>
                          </p:val>
                        </p:tav>
                      </p:tavLst>
                    </p:anim>
                  </p:childTnLst>
                </p:cTn>
              </p:par>
            </p:tnLst>
          </p:tmpl>
        </p:tmplLst>
      </p:bldP>
    </p:bldLst>
  </p:timing>
  <p:hf hdr="0" ftr="0" dt="0"/>
  <p:txStyles>
    <p:titleStyle>
      <a:lvl1pPr algn="l" rtl="0" fontAlgn="base">
        <a:lnSpc>
          <a:spcPct val="80000"/>
        </a:lnSpc>
        <a:spcBef>
          <a:spcPct val="0"/>
        </a:spcBef>
        <a:spcAft>
          <a:spcPct val="0"/>
        </a:spcAft>
        <a:defRPr kumimoji="1" sz="4400">
          <a:solidFill>
            <a:schemeClr val="tx2"/>
          </a:solidFill>
          <a:latin typeface="+mj-lt"/>
          <a:ea typeface="+mj-ea"/>
          <a:cs typeface="+mj-cs"/>
        </a:defRPr>
      </a:lvl1pPr>
      <a:lvl2pPr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2pPr>
      <a:lvl3pPr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3pPr>
      <a:lvl4pPr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4pPr>
      <a:lvl5pPr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5pPr>
      <a:lvl6pPr marL="457200"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6pPr>
      <a:lvl7pPr marL="914400"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7pPr>
      <a:lvl8pPr marL="1371600"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8pPr>
      <a:lvl9pPr marL="1828800" algn="l" rtl="0" fontAlgn="base">
        <a:lnSpc>
          <a:spcPct val="80000"/>
        </a:lnSpc>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fontAlgn="base">
        <a:spcBef>
          <a:spcPct val="20000"/>
        </a:spcBef>
        <a:spcAft>
          <a:spcPct val="0"/>
        </a:spcAft>
        <a:buClr>
          <a:schemeClr val="accent2"/>
        </a:buClr>
        <a:buSzPct val="75000"/>
        <a:buFont typeface="Wingdings" pitchFamily="2" charset="2"/>
        <a:buChar char="n"/>
        <a:defRPr kumimoji="1" sz="31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5000"/>
        <a:buFont typeface="Wingdings" pitchFamily="2" charset="2"/>
        <a:buChar char="n"/>
        <a:defRPr kumimoji="1" sz="2600">
          <a:solidFill>
            <a:schemeClr val="tx1"/>
          </a:solidFill>
          <a:latin typeface="+mn-lt"/>
          <a:ea typeface="+mn-ea"/>
        </a:defRPr>
      </a:lvl2pPr>
      <a:lvl3pPr marL="1143000" indent="-228600" algn="l" rtl="0" fontAlgn="base">
        <a:spcBef>
          <a:spcPct val="20000"/>
        </a:spcBef>
        <a:spcAft>
          <a:spcPct val="0"/>
        </a:spcAft>
        <a:buClr>
          <a:schemeClr val="hlink"/>
        </a:buClr>
        <a:buSzPct val="55000"/>
        <a:buFont typeface="Wingdings" pitchFamily="2" charset="2"/>
        <a:buChar char="n"/>
        <a:defRPr kumimoji="1" sz="2400">
          <a:solidFill>
            <a:schemeClr val="tx1"/>
          </a:solidFill>
          <a:latin typeface="+mn-lt"/>
          <a:ea typeface="+mn-ea"/>
        </a:defRPr>
      </a:lvl3pPr>
      <a:lvl4pPr marL="1600200" indent="-228600" algn="l" rtl="0" fontAlgn="base">
        <a:spcBef>
          <a:spcPct val="20000"/>
        </a:spcBef>
        <a:spcAft>
          <a:spcPct val="0"/>
        </a:spcAft>
        <a:buClr>
          <a:schemeClr val="accent2"/>
        </a:buClr>
        <a:buFont typeface="Wingdings" pitchFamily="2" charset="2"/>
        <a:buChar char="§"/>
        <a:defRPr kumimoji="1" sz="2000">
          <a:solidFill>
            <a:schemeClr val="tx1"/>
          </a:solidFill>
          <a:latin typeface="+mn-lt"/>
          <a:ea typeface="+mn-ea"/>
        </a:defRPr>
      </a:lvl4pPr>
      <a:lvl5pPr marL="2057400" indent="-228600" algn="l" rtl="0" fontAlgn="base">
        <a:spcBef>
          <a:spcPct val="20000"/>
        </a:spcBef>
        <a:spcAft>
          <a:spcPct val="0"/>
        </a:spcAft>
        <a:buClr>
          <a:schemeClr val="tx1"/>
        </a:buClr>
        <a:buSzPct val="85000"/>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SzPct val="85000"/>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SzPct val="85000"/>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SzPct val="85000"/>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SzPct val="8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1746" name="Group 2"/>
          <p:cNvGrpSpPr>
            <a:grpSpLocks/>
          </p:cNvGrpSpPr>
          <p:nvPr/>
        </p:nvGrpSpPr>
        <p:grpSpPr bwMode="auto">
          <a:xfrm>
            <a:off x="0" y="152400"/>
            <a:ext cx="8686800" cy="6096000"/>
            <a:chOff x="0" y="96"/>
            <a:chExt cx="5472" cy="3840"/>
          </a:xfrm>
        </p:grpSpPr>
        <p:sp>
          <p:nvSpPr>
            <p:cNvPr id="671747"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p:spPr>
          <p:txBody>
            <a:bodyPr wrap="none" anchor="ctr"/>
            <a:lstStyle/>
            <a:p>
              <a:pPr algn="ctr"/>
              <a:endParaRPr kumimoji="0" lang="zh-TW" altLang="zh-TW" b="0">
                <a:latin typeface="Times New Roman" pitchFamily="18" charset="0"/>
              </a:endParaRPr>
            </a:p>
          </p:txBody>
        </p:sp>
        <p:sp>
          <p:nvSpPr>
            <p:cNvPr id="671748" name="AutoShape 4"/>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6499" y="0"/>
                </a:cxn>
                <a:cxn ang="0">
                  <a:pos x="7000" y="500"/>
                </a:cxn>
                <a:cxn ang="0">
                  <a:pos x="6500" y="1000"/>
                </a:cxn>
                <a:cxn ang="0">
                  <a:pos x="0" y="1000"/>
                </a:cxn>
              </a:cxnLst>
              <a:rect l="T0" t="T1" r="T2" b="T3"/>
              <a:pathLst>
                <a:path w="7000" h="1000">
                  <a:moveTo>
                    <a:pt x="0" y="0"/>
                  </a:moveTo>
                  <a:lnTo>
                    <a:pt x="6499" y="0"/>
                  </a:lnTo>
                  <a:cubicBezTo>
                    <a:pt x="6776" y="0"/>
                    <a:pt x="7000" y="223"/>
                    <a:pt x="7000" y="500"/>
                  </a:cubicBezTo>
                  <a:cubicBezTo>
                    <a:pt x="7000" y="776"/>
                    <a:pt x="6776" y="999"/>
                    <a:pt x="6500" y="1000"/>
                  </a:cubicBezTo>
                  <a:lnTo>
                    <a:pt x="0" y="1000"/>
                  </a:lnTo>
                  <a:close/>
                </a:path>
              </a:pathLst>
            </a:custGeom>
            <a:solidFill>
              <a:schemeClr val="folHlink"/>
            </a:solidFill>
            <a:ln w="9525">
              <a:noFill/>
              <a:miter lim="800000"/>
              <a:headEnd/>
              <a:tailEnd/>
            </a:ln>
          </p:spPr>
          <p:txBody>
            <a:bodyPr/>
            <a:lstStyle/>
            <a:p>
              <a:endParaRPr kumimoji="0" lang="zh-TW" altLang="zh-TW" b="0">
                <a:latin typeface="Times New Roman" pitchFamily="18" charset="0"/>
              </a:endParaRPr>
            </a:p>
          </p:txBody>
        </p:sp>
        <p:sp>
          <p:nvSpPr>
            <p:cNvPr id="671749" name="Line 5"/>
            <p:cNvSpPr>
              <a:spLocks noChangeShapeType="1"/>
            </p:cNvSpPr>
            <p:nvPr/>
          </p:nvSpPr>
          <p:spPr bwMode="auto">
            <a:xfrm>
              <a:off x="0" y="768"/>
              <a:ext cx="5088" cy="0"/>
            </a:xfrm>
            <a:prstGeom prst="line">
              <a:avLst/>
            </a:prstGeom>
            <a:noFill/>
            <a:ln w="38100">
              <a:solidFill>
                <a:schemeClr val="bg1"/>
              </a:solidFill>
              <a:round/>
              <a:headEnd/>
              <a:tailEnd/>
            </a:ln>
            <a:effectLst/>
          </p:spPr>
          <p:txBody>
            <a:bodyPr/>
            <a:lstStyle/>
            <a:p>
              <a:endParaRPr lang="zh-TW" altLang="en-US"/>
            </a:p>
          </p:txBody>
        </p:sp>
      </p:grpSp>
      <p:sp>
        <p:nvSpPr>
          <p:cNvPr id="671750" name="Rectangle 6"/>
          <p:cNvSpPr>
            <a:spLocks noGrp="1" noChangeArrowheads="1"/>
          </p:cNvSpPr>
          <p:nvPr>
            <p:ph type="title"/>
          </p:nvPr>
        </p:nvSpPr>
        <p:spPr bwMode="auto">
          <a:xfrm>
            <a:off x="195263" y="228600"/>
            <a:ext cx="8015287"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71751" name="Rectangle 7"/>
          <p:cNvSpPr>
            <a:spLocks noGrp="1" noChangeArrowheads="1"/>
          </p:cNvSpPr>
          <p:nvPr>
            <p:ph type="body" idx="1"/>
          </p:nvPr>
        </p:nvSpPr>
        <p:spPr bwMode="auto">
          <a:xfrm>
            <a:off x="609600" y="1600200"/>
            <a:ext cx="79248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71752"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latin typeface="+mn-lt"/>
              </a:defRPr>
            </a:lvl1pPr>
          </a:lstStyle>
          <a:p>
            <a:endParaRPr lang="en-US" altLang="zh-TW"/>
          </a:p>
        </p:txBody>
      </p:sp>
      <p:sp>
        <p:nvSpPr>
          <p:cNvPr id="671753"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atin typeface="+mn-lt"/>
              </a:defRPr>
            </a:lvl1pPr>
          </a:lstStyle>
          <a:p>
            <a:endParaRPr lang="en-US" altLang="zh-TW"/>
          </a:p>
        </p:txBody>
      </p:sp>
      <p:sp>
        <p:nvSpPr>
          <p:cNvPr id="671754"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atin typeface="Arial Black" pitchFamily="34" charset="0"/>
              </a:defRPr>
            </a:lvl1pPr>
          </a:lstStyle>
          <a:p>
            <a:fld id="{BF7F882E-A2E8-4998-AFD3-21743A631414}"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23"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1751">
                                            <p:txEl>
                                              <p:pRg st="0" end="0"/>
                                            </p:txEl>
                                          </p:spTgt>
                                        </p:tgtEl>
                                        <p:attrNameLst>
                                          <p:attrName>style.visibility</p:attrName>
                                        </p:attrNameLst>
                                      </p:cBhvr>
                                      <p:to>
                                        <p:strVal val="visible"/>
                                      </p:to>
                                    </p:set>
                                    <p:anim calcmode="lin" valueType="num">
                                      <p:cBhvr additive="base">
                                        <p:cTn id="7" dur="500" fill="hold"/>
                                        <p:tgtEl>
                                          <p:spTgt spid="6717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17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1751">
                                            <p:txEl>
                                              <p:pRg st="1" end="1"/>
                                            </p:txEl>
                                          </p:spTgt>
                                        </p:tgtEl>
                                        <p:attrNameLst>
                                          <p:attrName>style.visibility</p:attrName>
                                        </p:attrNameLst>
                                      </p:cBhvr>
                                      <p:to>
                                        <p:strVal val="visible"/>
                                      </p:to>
                                    </p:set>
                                    <p:anim calcmode="lin" valueType="num">
                                      <p:cBhvr additive="base">
                                        <p:cTn id="11" dur="500" fill="hold"/>
                                        <p:tgtEl>
                                          <p:spTgt spid="6717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175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71751">
                                            <p:txEl>
                                              <p:pRg st="2" end="2"/>
                                            </p:txEl>
                                          </p:spTgt>
                                        </p:tgtEl>
                                        <p:attrNameLst>
                                          <p:attrName>style.visibility</p:attrName>
                                        </p:attrNameLst>
                                      </p:cBhvr>
                                      <p:to>
                                        <p:strVal val="visible"/>
                                      </p:to>
                                    </p:set>
                                    <p:anim calcmode="lin" valueType="num">
                                      <p:cBhvr additive="base">
                                        <p:cTn id="15" dur="500" fill="hold"/>
                                        <p:tgtEl>
                                          <p:spTgt spid="6717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175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71751">
                                            <p:txEl>
                                              <p:pRg st="3" end="3"/>
                                            </p:txEl>
                                          </p:spTgt>
                                        </p:tgtEl>
                                        <p:attrNameLst>
                                          <p:attrName>style.visibility</p:attrName>
                                        </p:attrNameLst>
                                      </p:cBhvr>
                                      <p:to>
                                        <p:strVal val="visible"/>
                                      </p:to>
                                    </p:set>
                                    <p:anim calcmode="lin" valueType="num">
                                      <p:cBhvr additive="base">
                                        <p:cTn id="19" dur="500" fill="hold"/>
                                        <p:tgtEl>
                                          <p:spTgt spid="6717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175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71751">
                                            <p:txEl>
                                              <p:pRg st="4" end="4"/>
                                            </p:txEl>
                                          </p:spTgt>
                                        </p:tgtEl>
                                        <p:attrNameLst>
                                          <p:attrName>style.visibility</p:attrName>
                                        </p:attrNameLst>
                                      </p:cBhvr>
                                      <p:to>
                                        <p:strVal val="visible"/>
                                      </p:to>
                                    </p:set>
                                    <p:anim calcmode="lin" valueType="num">
                                      <p:cBhvr additive="base">
                                        <p:cTn id="23" dur="500" fill="hold"/>
                                        <p:tgtEl>
                                          <p:spTgt spid="6717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717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51" grpId="0" build="p" autoUpdateAnimBg="0">
        <p:tmplLst>
          <p:tmpl lvl="1">
            <p:tnLst>
              <p:par>
                <p:cTn presetID="2" presetClass="entr" presetSubtype="4" fill="hold" nodeType="clickEffect">
                  <p:stCondLst>
                    <p:cond delay="0"/>
                  </p:stCondLst>
                  <p:childTnLst>
                    <p:set>
                      <p:cBhvr>
                        <p:cTn dur="1" fill="hold">
                          <p:stCondLst>
                            <p:cond delay="0"/>
                          </p:stCondLst>
                        </p:cTn>
                        <p:tgtEl>
                          <p:spTgt spid="671751"/>
                        </p:tgtEl>
                        <p:attrNameLst>
                          <p:attrName>style.visibility</p:attrName>
                        </p:attrNameLst>
                      </p:cBhvr>
                      <p:to>
                        <p:strVal val="visible"/>
                      </p:to>
                    </p:set>
                    <p:anim calcmode="lin" valueType="num">
                      <p:cBhvr additive="base">
                        <p:cTn dur="500" fill="hold"/>
                        <p:tgtEl>
                          <p:spTgt spid="671751"/>
                        </p:tgtEl>
                        <p:attrNameLst>
                          <p:attrName>ppt_x</p:attrName>
                        </p:attrNameLst>
                      </p:cBhvr>
                      <p:tavLst>
                        <p:tav tm="0">
                          <p:val>
                            <p:strVal val="#ppt_x"/>
                          </p:val>
                        </p:tav>
                        <p:tav tm="100000">
                          <p:val>
                            <p:strVal val="#ppt_x"/>
                          </p:val>
                        </p:tav>
                      </p:tavLst>
                    </p:anim>
                    <p:anim calcmode="lin" valueType="num">
                      <p:cBhvr additive="base">
                        <p:cTn dur="500" fill="hold"/>
                        <p:tgtEl>
                          <p:spTgt spid="671751"/>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671751"/>
                        </p:tgtEl>
                        <p:attrNameLst>
                          <p:attrName>style.visibility</p:attrName>
                        </p:attrNameLst>
                      </p:cBhvr>
                      <p:to>
                        <p:strVal val="visible"/>
                      </p:to>
                    </p:set>
                    <p:anim calcmode="lin" valueType="num">
                      <p:cBhvr additive="base">
                        <p:cTn dur="500" fill="hold"/>
                        <p:tgtEl>
                          <p:spTgt spid="671751"/>
                        </p:tgtEl>
                        <p:attrNameLst>
                          <p:attrName>ppt_x</p:attrName>
                        </p:attrNameLst>
                      </p:cBhvr>
                      <p:tavLst>
                        <p:tav tm="0">
                          <p:val>
                            <p:strVal val="#ppt_x"/>
                          </p:val>
                        </p:tav>
                        <p:tav tm="100000">
                          <p:val>
                            <p:strVal val="#ppt_x"/>
                          </p:val>
                        </p:tav>
                      </p:tavLst>
                    </p:anim>
                    <p:anim calcmode="lin" valueType="num">
                      <p:cBhvr additive="base">
                        <p:cTn dur="500" fill="hold"/>
                        <p:tgtEl>
                          <p:spTgt spid="671751"/>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671751"/>
                        </p:tgtEl>
                        <p:attrNameLst>
                          <p:attrName>style.visibility</p:attrName>
                        </p:attrNameLst>
                      </p:cBhvr>
                      <p:to>
                        <p:strVal val="visible"/>
                      </p:to>
                    </p:set>
                    <p:anim calcmode="lin" valueType="num">
                      <p:cBhvr additive="base">
                        <p:cTn dur="500" fill="hold"/>
                        <p:tgtEl>
                          <p:spTgt spid="671751"/>
                        </p:tgtEl>
                        <p:attrNameLst>
                          <p:attrName>ppt_x</p:attrName>
                        </p:attrNameLst>
                      </p:cBhvr>
                      <p:tavLst>
                        <p:tav tm="0">
                          <p:val>
                            <p:strVal val="#ppt_x"/>
                          </p:val>
                        </p:tav>
                        <p:tav tm="100000">
                          <p:val>
                            <p:strVal val="#ppt_x"/>
                          </p:val>
                        </p:tav>
                      </p:tavLst>
                    </p:anim>
                    <p:anim calcmode="lin" valueType="num">
                      <p:cBhvr additive="base">
                        <p:cTn dur="500" fill="hold"/>
                        <p:tgtEl>
                          <p:spTgt spid="671751"/>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671751"/>
                        </p:tgtEl>
                        <p:attrNameLst>
                          <p:attrName>style.visibility</p:attrName>
                        </p:attrNameLst>
                      </p:cBhvr>
                      <p:to>
                        <p:strVal val="visible"/>
                      </p:to>
                    </p:set>
                    <p:anim calcmode="lin" valueType="num">
                      <p:cBhvr additive="base">
                        <p:cTn dur="500" fill="hold"/>
                        <p:tgtEl>
                          <p:spTgt spid="671751"/>
                        </p:tgtEl>
                        <p:attrNameLst>
                          <p:attrName>ppt_x</p:attrName>
                        </p:attrNameLst>
                      </p:cBhvr>
                      <p:tavLst>
                        <p:tav tm="0">
                          <p:val>
                            <p:strVal val="#ppt_x"/>
                          </p:val>
                        </p:tav>
                        <p:tav tm="100000">
                          <p:val>
                            <p:strVal val="#ppt_x"/>
                          </p:val>
                        </p:tav>
                      </p:tavLst>
                    </p:anim>
                    <p:anim calcmode="lin" valueType="num">
                      <p:cBhvr additive="base">
                        <p:cTn dur="500" fill="hold"/>
                        <p:tgtEl>
                          <p:spTgt spid="671751"/>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671751"/>
                        </p:tgtEl>
                        <p:attrNameLst>
                          <p:attrName>style.visibility</p:attrName>
                        </p:attrNameLst>
                      </p:cBhvr>
                      <p:to>
                        <p:strVal val="visible"/>
                      </p:to>
                    </p:set>
                    <p:anim calcmode="lin" valueType="num">
                      <p:cBhvr additive="base">
                        <p:cTn dur="500" fill="hold"/>
                        <p:tgtEl>
                          <p:spTgt spid="671751"/>
                        </p:tgtEl>
                        <p:attrNameLst>
                          <p:attrName>ppt_x</p:attrName>
                        </p:attrNameLst>
                      </p:cBhvr>
                      <p:tavLst>
                        <p:tav tm="0">
                          <p:val>
                            <p:strVal val="#ppt_x"/>
                          </p:val>
                        </p:tav>
                        <p:tav tm="100000">
                          <p:val>
                            <p:strVal val="#ppt_x"/>
                          </p:val>
                        </p:tav>
                      </p:tavLst>
                    </p:anim>
                    <p:anim calcmode="lin" valueType="num">
                      <p:cBhvr additive="base">
                        <p:cTn dur="500" fill="hold"/>
                        <p:tgtEl>
                          <p:spTgt spid="671751"/>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200">
          <a:solidFill>
            <a:schemeClr val="tx2"/>
          </a:solidFill>
          <a:latin typeface="+mj-lt"/>
          <a:ea typeface="+mj-ea"/>
          <a:cs typeface="+mj-cs"/>
        </a:defRPr>
      </a:lvl1pPr>
      <a:lvl2pPr algn="l" rtl="0" fontAlgn="base">
        <a:spcBef>
          <a:spcPct val="0"/>
        </a:spcBef>
        <a:spcAft>
          <a:spcPct val="0"/>
        </a:spcAft>
        <a:defRPr kumimoji="1" sz="4200">
          <a:solidFill>
            <a:schemeClr val="tx2"/>
          </a:solidFill>
          <a:latin typeface="Arial" charset="0"/>
          <a:ea typeface="新細明體" pitchFamily="18" charset="-120"/>
        </a:defRPr>
      </a:lvl2pPr>
      <a:lvl3pPr algn="l" rtl="0" fontAlgn="base">
        <a:spcBef>
          <a:spcPct val="0"/>
        </a:spcBef>
        <a:spcAft>
          <a:spcPct val="0"/>
        </a:spcAft>
        <a:defRPr kumimoji="1" sz="4200">
          <a:solidFill>
            <a:schemeClr val="tx2"/>
          </a:solidFill>
          <a:latin typeface="Arial" charset="0"/>
          <a:ea typeface="新細明體" pitchFamily="18" charset="-120"/>
        </a:defRPr>
      </a:lvl3pPr>
      <a:lvl4pPr algn="l" rtl="0" fontAlgn="base">
        <a:spcBef>
          <a:spcPct val="0"/>
        </a:spcBef>
        <a:spcAft>
          <a:spcPct val="0"/>
        </a:spcAft>
        <a:defRPr kumimoji="1" sz="4200">
          <a:solidFill>
            <a:schemeClr val="tx2"/>
          </a:solidFill>
          <a:latin typeface="Arial" charset="0"/>
          <a:ea typeface="新細明體" pitchFamily="18" charset="-120"/>
        </a:defRPr>
      </a:lvl4pPr>
      <a:lvl5pPr algn="l" rtl="0" fontAlgn="base">
        <a:spcBef>
          <a:spcPct val="0"/>
        </a:spcBef>
        <a:spcAft>
          <a:spcPct val="0"/>
        </a:spcAft>
        <a:defRPr kumimoji="1" sz="4200">
          <a:solidFill>
            <a:schemeClr val="tx2"/>
          </a:solidFill>
          <a:latin typeface="Arial" charset="0"/>
          <a:ea typeface="新細明體" pitchFamily="18" charset="-120"/>
        </a:defRPr>
      </a:lvl5pPr>
      <a:lvl6pPr marL="457200" algn="l" rtl="0" fontAlgn="base">
        <a:spcBef>
          <a:spcPct val="0"/>
        </a:spcBef>
        <a:spcAft>
          <a:spcPct val="0"/>
        </a:spcAft>
        <a:defRPr kumimoji="1" sz="4200">
          <a:solidFill>
            <a:schemeClr val="tx2"/>
          </a:solidFill>
          <a:latin typeface="Arial" charset="0"/>
          <a:ea typeface="新細明體" pitchFamily="18" charset="-120"/>
        </a:defRPr>
      </a:lvl6pPr>
      <a:lvl7pPr marL="914400" algn="l" rtl="0" fontAlgn="base">
        <a:spcBef>
          <a:spcPct val="0"/>
        </a:spcBef>
        <a:spcAft>
          <a:spcPct val="0"/>
        </a:spcAft>
        <a:defRPr kumimoji="1" sz="4200">
          <a:solidFill>
            <a:schemeClr val="tx2"/>
          </a:solidFill>
          <a:latin typeface="Arial" charset="0"/>
          <a:ea typeface="新細明體" pitchFamily="18" charset="-120"/>
        </a:defRPr>
      </a:lvl7pPr>
      <a:lvl8pPr marL="1371600" algn="l" rtl="0" fontAlgn="base">
        <a:spcBef>
          <a:spcPct val="0"/>
        </a:spcBef>
        <a:spcAft>
          <a:spcPct val="0"/>
        </a:spcAft>
        <a:defRPr kumimoji="1" sz="4200">
          <a:solidFill>
            <a:schemeClr val="tx2"/>
          </a:solidFill>
          <a:latin typeface="Arial" charset="0"/>
          <a:ea typeface="新細明體" pitchFamily="18" charset="-120"/>
        </a:defRPr>
      </a:lvl8pPr>
      <a:lvl9pPr marL="1828800" algn="l" rtl="0" fontAlgn="base">
        <a:spcBef>
          <a:spcPct val="0"/>
        </a:spcBef>
        <a:spcAft>
          <a:spcPct val="0"/>
        </a:spcAft>
        <a:defRPr kumimoji="1" sz="42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lr>
          <a:schemeClr val="hlink"/>
        </a:buClr>
        <a:buSzPct val="80000"/>
        <a:buFont typeface="Wingdings"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itchFamily="2" charset="2"/>
        <a:buChar char="l"/>
        <a:defRPr kumimoji="1" sz="2800">
          <a:solidFill>
            <a:schemeClr val="tx1"/>
          </a:solidFill>
          <a:latin typeface="+mn-lt"/>
          <a:ea typeface="+mn-ea"/>
        </a:defRPr>
      </a:lvl2pPr>
      <a:lvl3pPr marL="1143000" indent="-228600" algn="l" rtl="0" fontAlgn="base">
        <a:spcBef>
          <a:spcPct val="20000"/>
        </a:spcBef>
        <a:spcAft>
          <a:spcPct val="0"/>
        </a:spcAft>
        <a:buClr>
          <a:schemeClr val="bg2"/>
        </a:buClr>
        <a:buSzPct val="65000"/>
        <a:buFont typeface="Wingdings"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l"/>
        <a:defRPr kumimoji="1" sz="2000">
          <a:solidFill>
            <a:schemeClr val="tx1"/>
          </a:solidFill>
          <a:latin typeface="+mn-lt"/>
          <a:ea typeface="+mn-ea"/>
        </a:defRPr>
      </a:lvl4pPr>
      <a:lvl5pPr marL="20574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grpSp>
        <p:nvGrpSpPr>
          <p:cNvPr id="310274" name="Group 2"/>
          <p:cNvGrpSpPr>
            <a:grpSpLocks/>
          </p:cNvGrpSpPr>
          <p:nvPr/>
        </p:nvGrpSpPr>
        <p:grpSpPr bwMode="auto">
          <a:xfrm>
            <a:off x="319088" y="1828800"/>
            <a:ext cx="8824912" cy="5029200"/>
            <a:chOff x="201" y="1152"/>
            <a:chExt cx="5559" cy="3168"/>
          </a:xfrm>
        </p:grpSpPr>
        <p:sp>
          <p:nvSpPr>
            <p:cNvPr id="310275" name="Freeform 3"/>
            <p:cNvSpPr>
              <a:spLocks/>
            </p:cNvSpPr>
            <p:nvPr/>
          </p:nvSpPr>
          <p:spPr bwMode="ltGray">
            <a:xfrm>
              <a:off x="528" y="2909"/>
              <a:ext cx="5232" cy="1411"/>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zh-TW" altLang="en-US"/>
            </a:p>
          </p:txBody>
        </p:sp>
        <p:sp>
          <p:nvSpPr>
            <p:cNvPr id="310276" name="Freeform 4"/>
            <p:cNvSpPr>
              <a:spLocks/>
            </p:cNvSpPr>
            <p:nvPr/>
          </p:nvSpPr>
          <p:spPr bwMode="ltGray">
            <a:xfrm>
              <a:off x="210" y="1152"/>
              <a:ext cx="5550" cy="3168"/>
            </a:xfrm>
            <a:custGeom>
              <a:avLst/>
              <a:gdLst/>
              <a:ahLst/>
              <a:cxnLst>
                <a:cxn ang="0">
                  <a:pos x="330" y="1764"/>
                </a:cxn>
                <a:cxn ang="0">
                  <a:pos x="0" y="1764"/>
                </a:cxn>
                <a:cxn ang="0">
                  <a:pos x="0" y="3168"/>
                </a:cxn>
                <a:cxn ang="0">
                  <a:pos x="5550" y="3168"/>
                </a:cxn>
                <a:cxn ang="0">
                  <a:pos x="5550" y="0"/>
                </a:cxn>
                <a:cxn ang="0">
                  <a:pos x="330" y="0"/>
                </a:cxn>
                <a:cxn ang="0">
                  <a:pos x="330" y="1764"/>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w="9525">
              <a:noFill/>
              <a:round/>
              <a:headEnd/>
              <a:tailEnd/>
            </a:ln>
          </p:spPr>
          <p:txBody>
            <a:bodyPr/>
            <a:lstStyle/>
            <a:p>
              <a:endParaRPr lang="zh-TW" altLang="en-US"/>
            </a:p>
          </p:txBody>
        </p:sp>
        <p:sp>
          <p:nvSpPr>
            <p:cNvPr id="310277" name="Freeform 5"/>
            <p:cNvSpPr>
              <a:spLocks/>
            </p:cNvSpPr>
            <p:nvPr/>
          </p:nvSpPr>
          <p:spPr bwMode="ltGray">
            <a:xfrm>
              <a:off x="528" y="2932"/>
              <a:ext cx="5232" cy="1388"/>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w="9525">
              <a:noFill/>
              <a:round/>
              <a:headEnd/>
              <a:tailEnd/>
            </a:ln>
          </p:spPr>
          <p:txBody>
            <a:bodyPr/>
            <a:lstStyle/>
            <a:p>
              <a:endParaRPr lang="zh-TW" altLang="en-US"/>
            </a:p>
          </p:txBody>
        </p:sp>
        <p:sp>
          <p:nvSpPr>
            <p:cNvPr id="310278" name="Freeform 6"/>
            <p:cNvSpPr>
              <a:spLocks/>
            </p:cNvSpPr>
            <p:nvPr/>
          </p:nvSpPr>
          <p:spPr bwMode="ltGray">
            <a:xfrm>
              <a:off x="528" y="1152"/>
              <a:ext cx="4607"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zh-TW" altLang="en-US"/>
            </a:p>
          </p:txBody>
        </p:sp>
        <p:sp>
          <p:nvSpPr>
            <p:cNvPr id="310279" name="Freeform 7"/>
            <p:cNvSpPr>
              <a:spLocks/>
            </p:cNvSpPr>
            <p:nvPr/>
          </p:nvSpPr>
          <p:spPr bwMode="ltGray">
            <a:xfrm>
              <a:off x="528" y="1152"/>
              <a:ext cx="29" cy="178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w="9525" cap="flat" cmpd="sng">
              <a:noFill/>
              <a:prstDash val="solid"/>
              <a:round/>
              <a:headEnd type="none" w="med" len="med"/>
              <a:tailEnd type="none" w="med" len="med"/>
            </a:ln>
            <a:effectLst/>
          </p:spPr>
          <p:txBody>
            <a:bodyPr/>
            <a:lstStyle/>
            <a:p>
              <a:endParaRPr lang="zh-TW" altLang="en-US"/>
            </a:p>
          </p:txBody>
        </p:sp>
        <p:sp>
          <p:nvSpPr>
            <p:cNvPr id="310280" name="Freeform 8"/>
            <p:cNvSpPr>
              <a:spLocks/>
            </p:cNvSpPr>
            <p:nvPr/>
          </p:nvSpPr>
          <p:spPr bwMode="ltGray">
            <a:xfrm>
              <a:off x="527" y="2904"/>
              <a:ext cx="29" cy="1416"/>
            </a:xfrm>
            <a:custGeom>
              <a:avLst/>
              <a:gdLst/>
              <a:ahLst/>
              <a:cxnLst>
                <a:cxn ang="0">
                  <a:pos x="0" y="1416"/>
                </a:cxn>
                <a:cxn ang="0">
                  <a:pos x="29" y="1416"/>
                </a:cxn>
                <a:cxn ang="0">
                  <a:pos x="28" y="24"/>
                </a:cxn>
                <a:cxn ang="0">
                  <a:pos x="0" y="0"/>
                </a:cxn>
                <a:cxn ang="0">
                  <a:pos x="0" y="1416"/>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zh-TW" altLang="en-US"/>
            </a:p>
          </p:txBody>
        </p:sp>
        <p:sp>
          <p:nvSpPr>
            <p:cNvPr id="310281" name="Freeform 9"/>
            <p:cNvSpPr>
              <a:spLocks/>
            </p:cNvSpPr>
            <p:nvPr/>
          </p:nvSpPr>
          <p:spPr bwMode="ltGray">
            <a:xfrm>
              <a:off x="201" y="2904"/>
              <a:ext cx="2879"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zh-TW" altLang="en-US"/>
            </a:p>
          </p:txBody>
        </p:sp>
        <p:sp>
          <p:nvSpPr>
            <p:cNvPr id="310282" name="Freeform 10"/>
            <p:cNvSpPr>
              <a:spLocks/>
            </p:cNvSpPr>
            <p:nvPr/>
          </p:nvSpPr>
          <p:spPr bwMode="ltGray">
            <a:xfrm>
              <a:off x="201" y="2904"/>
              <a:ext cx="30" cy="1416"/>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w="9525" cap="flat" cmpd="sng">
              <a:noFill/>
              <a:prstDash val="solid"/>
              <a:round/>
              <a:headEnd type="none" w="med" len="med"/>
              <a:tailEnd type="none" w="med" len="med"/>
            </a:ln>
            <a:effectLst/>
          </p:spPr>
          <p:txBody>
            <a:bodyPr/>
            <a:lstStyle/>
            <a:p>
              <a:endParaRPr lang="zh-TW" altLang="en-US"/>
            </a:p>
          </p:txBody>
        </p:sp>
      </p:grpSp>
      <p:sp>
        <p:nvSpPr>
          <p:cNvPr id="310283" name="Rectangle 11"/>
          <p:cNvSpPr>
            <a:spLocks noGrp="1" noChangeArrowheads="1"/>
          </p:cNvSpPr>
          <p:nvPr>
            <p:ph type="dt" sz="half" idx="2"/>
          </p:nvPr>
        </p:nvSpPr>
        <p:spPr bwMode="auto">
          <a:xfrm>
            <a:off x="838200"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b="0">
                <a:effectLst>
                  <a:outerShdw blurRad="38100" dist="38100" dir="2700000" algn="tl">
                    <a:srgbClr val="000000"/>
                  </a:outerShdw>
                </a:effectLst>
                <a:latin typeface="+mn-lt"/>
              </a:defRPr>
            </a:lvl1pPr>
          </a:lstStyle>
          <a:p>
            <a:endParaRPr lang="en-US" altLang="zh-TW"/>
          </a:p>
        </p:txBody>
      </p:sp>
      <p:sp>
        <p:nvSpPr>
          <p:cNvPr id="310284" name="Rectangle 12"/>
          <p:cNvSpPr>
            <a:spLocks noGrp="1" noChangeArrowheads="1"/>
          </p:cNvSpPr>
          <p:nvPr>
            <p:ph type="ftr" sz="quarter" idx="3"/>
          </p:nvPr>
        </p:nvSpPr>
        <p:spPr bwMode="auto">
          <a:xfrm>
            <a:off x="3429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b="0">
                <a:effectLst>
                  <a:outerShdw blurRad="38100" dist="38100" dir="2700000" algn="tl">
                    <a:srgbClr val="000000"/>
                  </a:outerShdw>
                </a:effectLst>
                <a:latin typeface="+mn-lt"/>
              </a:defRPr>
            </a:lvl1pPr>
          </a:lstStyle>
          <a:p>
            <a:endParaRPr lang="en-US" altLang="zh-TW"/>
          </a:p>
        </p:txBody>
      </p:sp>
      <p:sp>
        <p:nvSpPr>
          <p:cNvPr id="310285" name="Rectangle 13"/>
          <p:cNvSpPr>
            <a:spLocks noGrp="1" noChangeArrowheads="1"/>
          </p:cNvSpPr>
          <p:nvPr>
            <p:ph type="sldNum" sz="quarter" idx="4"/>
          </p:nvPr>
        </p:nvSpPr>
        <p:spPr bwMode="auto">
          <a:xfrm>
            <a:off x="6937375"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b="0">
                <a:effectLst>
                  <a:outerShdw blurRad="38100" dist="38100" dir="2700000" algn="tl">
                    <a:srgbClr val="000000"/>
                  </a:outerShdw>
                </a:effectLst>
                <a:latin typeface="+mn-lt"/>
              </a:defRPr>
            </a:lvl1pPr>
          </a:lstStyle>
          <a:p>
            <a:fld id="{B0644E03-3041-4A53-8A65-532A572C1E09}" type="slidenum">
              <a:rPr lang="en-US" altLang="zh-TW"/>
              <a:pPr/>
              <a:t>‹#›</a:t>
            </a:fld>
            <a:endParaRPr lang="en-US" altLang="zh-TW"/>
          </a:p>
        </p:txBody>
      </p:sp>
      <p:sp>
        <p:nvSpPr>
          <p:cNvPr id="310286" name="Rectangle 14"/>
          <p:cNvSpPr>
            <a:spLocks noGrp="1" noRot="1" noChangeArrowheads="1"/>
          </p:cNvSpPr>
          <p:nvPr>
            <p:ph type="title"/>
          </p:nvPr>
        </p:nvSpPr>
        <p:spPr bwMode="auto">
          <a:xfrm>
            <a:off x="457200" y="244475"/>
            <a:ext cx="8385175"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10287" name="Rectangle 15"/>
          <p:cNvSpPr>
            <a:spLocks noGrp="1" noRot="1" noChangeArrowheads="1"/>
          </p:cNvSpPr>
          <p:nvPr>
            <p:ph type="body" idx="1"/>
          </p:nvPr>
        </p:nvSpPr>
        <p:spPr bwMode="auto">
          <a:xfrm>
            <a:off x="838200" y="1905000"/>
            <a:ext cx="800735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Tree>
  </p:cSld>
  <p:clrMap bg1="dk2" tx1="lt1" bg2="dk1" tx2="lt2" accent1="accent1" accent2="accent2" accent3="accent3" accent4="accent4" accent5="accent5" accent6="accent6" hlink="hlink" folHlink="folHlink"/>
  <p:sldLayoutIdLst>
    <p:sldLayoutId id="2147483656"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310286"/>
                                        </p:tgtEl>
                                        <p:attrNameLst>
                                          <p:attrName>style.visibility</p:attrName>
                                        </p:attrNameLst>
                                      </p:cBhvr>
                                      <p:to>
                                        <p:strVal val="visible"/>
                                      </p:to>
                                    </p:set>
                                    <p:animEffect transition="in" filter="fade">
                                      <p:cBhvr>
                                        <p:cTn id="7" dur="768" decel="100000"/>
                                        <p:tgtEl>
                                          <p:spTgt spid="310286"/>
                                        </p:tgtEl>
                                      </p:cBhvr>
                                    </p:animEffect>
                                    <p:animScale>
                                      <p:cBhvr>
                                        <p:cTn id="8" dur="768" decel="100000"/>
                                        <p:tgtEl>
                                          <p:spTgt spid="310286"/>
                                        </p:tgtEl>
                                      </p:cBhvr>
                                      <p:from x="10000" y="10000"/>
                                      <p:to x="200000" y="450000"/>
                                    </p:animScale>
                                    <p:animScale>
                                      <p:cBhvr>
                                        <p:cTn id="9" dur="1230" accel="100000" fill="hold">
                                          <p:stCondLst>
                                            <p:cond delay="768"/>
                                          </p:stCondLst>
                                        </p:cTn>
                                        <p:tgtEl>
                                          <p:spTgt spid="310286"/>
                                        </p:tgtEl>
                                      </p:cBhvr>
                                      <p:from x="200000" y="450000"/>
                                      <p:to x="100000" y="100000"/>
                                    </p:animScale>
                                    <p:set>
                                      <p:cBhvr>
                                        <p:cTn id="10" dur="768" fill="hold"/>
                                        <p:tgtEl>
                                          <p:spTgt spid="310286"/>
                                        </p:tgtEl>
                                        <p:attrNameLst>
                                          <p:attrName>ppt_x</p:attrName>
                                        </p:attrNameLst>
                                      </p:cBhvr>
                                      <p:to>
                                        <p:strVal val="(0.5)"/>
                                      </p:to>
                                    </p:set>
                                    <p:anim from="(0.5)" to="(#ppt_x)" calcmode="lin" valueType="num">
                                      <p:cBhvr>
                                        <p:cTn id="11" dur="1230" accel="100000" fill="hold">
                                          <p:stCondLst>
                                            <p:cond delay="768"/>
                                          </p:stCondLst>
                                        </p:cTn>
                                        <p:tgtEl>
                                          <p:spTgt spid="310286"/>
                                        </p:tgtEl>
                                        <p:attrNameLst>
                                          <p:attrName>ppt_x</p:attrName>
                                        </p:attrNameLst>
                                      </p:cBhvr>
                                    </p:anim>
                                    <p:set>
                                      <p:cBhvr>
                                        <p:cTn id="12" dur="768" fill="hold"/>
                                        <p:tgtEl>
                                          <p:spTgt spid="310286"/>
                                        </p:tgtEl>
                                        <p:attrNameLst>
                                          <p:attrName>ppt_y</p:attrName>
                                        </p:attrNameLst>
                                      </p:cBhvr>
                                      <p:to>
                                        <p:strVal val="(#ppt_y+0.4)"/>
                                      </p:to>
                                    </p:set>
                                    <p:anim from="(#ppt_y+0.4)" to="(#ppt_y)" calcmode="lin" valueType="num">
                                      <p:cBhvr>
                                        <p:cTn id="13" dur="1230" accel="100000" fill="hold">
                                          <p:stCondLst>
                                            <p:cond delay="768"/>
                                          </p:stCondLst>
                                        </p:cTn>
                                        <p:tgtEl>
                                          <p:spTgt spid="310286"/>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310287">
                                            <p:txEl>
                                              <p:pRg st="0" end="0"/>
                                            </p:txEl>
                                          </p:spTgt>
                                        </p:tgtEl>
                                        <p:attrNameLst>
                                          <p:attrName>style.visibility</p:attrName>
                                        </p:attrNameLst>
                                      </p:cBhvr>
                                      <p:to>
                                        <p:strVal val="visible"/>
                                      </p:to>
                                    </p:set>
                                    <p:anim calcmode="lin" valueType="num">
                                      <p:cBhvr>
                                        <p:cTn id="18" dur="500" fill="hold"/>
                                        <p:tgtEl>
                                          <p:spTgt spid="310287">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10287">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10287">
                                            <p:txEl>
                                              <p:pRg st="0" end="0"/>
                                            </p:txEl>
                                          </p:spTgt>
                                        </p:tgtEl>
                                      </p:cBhvr>
                                    </p:animEffect>
                                  </p:childTnLst>
                                </p:cTn>
                              </p:par>
                              <p:par>
                                <p:cTn id="21" presetID="53" presetClass="entr" presetSubtype="0" fill="hold" grpId="0" nodeType="withEffect">
                                  <p:stCondLst>
                                    <p:cond delay="0"/>
                                  </p:stCondLst>
                                  <p:childTnLst>
                                    <p:set>
                                      <p:cBhvr>
                                        <p:cTn id="22" dur="1" fill="hold">
                                          <p:stCondLst>
                                            <p:cond delay="0"/>
                                          </p:stCondLst>
                                        </p:cTn>
                                        <p:tgtEl>
                                          <p:spTgt spid="310287">
                                            <p:txEl>
                                              <p:pRg st="1" end="1"/>
                                            </p:txEl>
                                          </p:spTgt>
                                        </p:tgtEl>
                                        <p:attrNameLst>
                                          <p:attrName>style.visibility</p:attrName>
                                        </p:attrNameLst>
                                      </p:cBhvr>
                                      <p:to>
                                        <p:strVal val="visible"/>
                                      </p:to>
                                    </p:set>
                                    <p:anim calcmode="lin" valueType="num">
                                      <p:cBhvr>
                                        <p:cTn id="23" dur="500" fill="hold"/>
                                        <p:tgtEl>
                                          <p:spTgt spid="310287">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310287">
                                            <p:txEl>
                                              <p:pRg st="1" end="1"/>
                                            </p:txEl>
                                          </p:spTgt>
                                        </p:tgtEl>
                                        <p:attrNameLst>
                                          <p:attrName>ppt_h</p:attrName>
                                        </p:attrNameLst>
                                      </p:cBhvr>
                                      <p:tavLst>
                                        <p:tav tm="0">
                                          <p:val>
                                            <p:fltVal val="0"/>
                                          </p:val>
                                        </p:tav>
                                        <p:tav tm="100000">
                                          <p:val>
                                            <p:strVal val="#ppt_h"/>
                                          </p:val>
                                        </p:tav>
                                      </p:tavLst>
                                    </p:anim>
                                    <p:animEffect transition="in" filter="fade">
                                      <p:cBhvr>
                                        <p:cTn id="25" dur="500"/>
                                        <p:tgtEl>
                                          <p:spTgt spid="310287">
                                            <p:txEl>
                                              <p:pRg st="1" end="1"/>
                                            </p:txEl>
                                          </p:spTgt>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310287">
                                            <p:txEl>
                                              <p:pRg st="2" end="2"/>
                                            </p:txEl>
                                          </p:spTgt>
                                        </p:tgtEl>
                                        <p:attrNameLst>
                                          <p:attrName>style.visibility</p:attrName>
                                        </p:attrNameLst>
                                      </p:cBhvr>
                                      <p:to>
                                        <p:strVal val="visible"/>
                                      </p:to>
                                    </p:set>
                                    <p:anim calcmode="lin" valueType="num">
                                      <p:cBhvr>
                                        <p:cTn id="28" dur="500" fill="hold"/>
                                        <p:tgtEl>
                                          <p:spTgt spid="310287">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10287">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10287">
                                            <p:txEl>
                                              <p:pRg st="2" end="2"/>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310287">
                                            <p:txEl>
                                              <p:pRg st="3" end="3"/>
                                            </p:txEl>
                                          </p:spTgt>
                                        </p:tgtEl>
                                        <p:attrNameLst>
                                          <p:attrName>style.visibility</p:attrName>
                                        </p:attrNameLst>
                                      </p:cBhvr>
                                      <p:to>
                                        <p:strVal val="visible"/>
                                      </p:to>
                                    </p:set>
                                    <p:anim calcmode="lin" valueType="num">
                                      <p:cBhvr>
                                        <p:cTn id="33" dur="500" fill="hold"/>
                                        <p:tgtEl>
                                          <p:spTgt spid="31028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10287">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10287">
                                            <p:txEl>
                                              <p:pRg st="3" end="3"/>
                                            </p:txEl>
                                          </p:spTgt>
                                        </p:tgtEl>
                                      </p:cBhvr>
                                    </p:animEffect>
                                  </p:childTnLst>
                                </p:cTn>
                              </p:par>
                              <p:par>
                                <p:cTn id="36" presetID="53" presetClass="entr" presetSubtype="0" fill="hold" grpId="0" nodeType="withEffect">
                                  <p:stCondLst>
                                    <p:cond delay="0"/>
                                  </p:stCondLst>
                                  <p:childTnLst>
                                    <p:set>
                                      <p:cBhvr>
                                        <p:cTn id="37" dur="1" fill="hold">
                                          <p:stCondLst>
                                            <p:cond delay="0"/>
                                          </p:stCondLst>
                                        </p:cTn>
                                        <p:tgtEl>
                                          <p:spTgt spid="310287">
                                            <p:txEl>
                                              <p:pRg st="4" end="4"/>
                                            </p:txEl>
                                          </p:spTgt>
                                        </p:tgtEl>
                                        <p:attrNameLst>
                                          <p:attrName>style.visibility</p:attrName>
                                        </p:attrNameLst>
                                      </p:cBhvr>
                                      <p:to>
                                        <p:strVal val="visible"/>
                                      </p:to>
                                    </p:set>
                                    <p:anim calcmode="lin" valueType="num">
                                      <p:cBhvr>
                                        <p:cTn id="38" dur="500" fill="hold"/>
                                        <p:tgtEl>
                                          <p:spTgt spid="310287">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310287">
                                            <p:txEl>
                                              <p:pRg st="4" end="4"/>
                                            </p:txEl>
                                          </p:spTgt>
                                        </p:tgtEl>
                                        <p:attrNameLst>
                                          <p:attrName>ppt_h</p:attrName>
                                        </p:attrNameLst>
                                      </p:cBhvr>
                                      <p:tavLst>
                                        <p:tav tm="0">
                                          <p:val>
                                            <p:fltVal val="0"/>
                                          </p:val>
                                        </p:tav>
                                        <p:tav tm="100000">
                                          <p:val>
                                            <p:strVal val="#ppt_h"/>
                                          </p:val>
                                        </p:tav>
                                      </p:tavLst>
                                    </p:anim>
                                    <p:animEffect transition="in" filter="fade">
                                      <p:cBhvr>
                                        <p:cTn id="40" dur="500"/>
                                        <p:tgtEl>
                                          <p:spTgt spid="3102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6" grpId="0"/>
      <p:bldP spid="310287" grpId="0" build="p">
        <p:tmplLst>
          <p:tmpl lvl="1">
            <p:tnLst>
              <p:par>
                <p:cTn presetID="53" presetClass="entr" presetSubtype="0" fill="hold" nodeType="clickEffect">
                  <p:stCondLst>
                    <p:cond delay="0"/>
                  </p:stCondLst>
                  <p:childTnLst>
                    <p:set>
                      <p:cBhvr>
                        <p:cTn dur="1" fill="hold">
                          <p:stCondLst>
                            <p:cond delay="0"/>
                          </p:stCondLst>
                        </p:cTn>
                        <p:tgtEl>
                          <p:spTgt spid="310287"/>
                        </p:tgtEl>
                        <p:attrNameLst>
                          <p:attrName>style.visibility</p:attrName>
                        </p:attrNameLst>
                      </p:cBhvr>
                      <p:to>
                        <p:strVal val="visible"/>
                      </p:to>
                    </p:set>
                    <p:anim calcmode="lin" valueType="num">
                      <p:cBhvr>
                        <p:cTn dur="500" fill="hold"/>
                        <p:tgtEl>
                          <p:spTgt spid="310287"/>
                        </p:tgtEl>
                        <p:attrNameLst>
                          <p:attrName>ppt_w</p:attrName>
                        </p:attrNameLst>
                      </p:cBhvr>
                      <p:tavLst>
                        <p:tav tm="0">
                          <p:val>
                            <p:fltVal val="0"/>
                          </p:val>
                        </p:tav>
                        <p:tav tm="100000">
                          <p:val>
                            <p:strVal val="#ppt_w"/>
                          </p:val>
                        </p:tav>
                      </p:tavLst>
                    </p:anim>
                    <p:anim calcmode="lin" valueType="num">
                      <p:cBhvr>
                        <p:cTn dur="500" fill="hold"/>
                        <p:tgtEl>
                          <p:spTgt spid="310287"/>
                        </p:tgtEl>
                        <p:attrNameLst>
                          <p:attrName>ppt_h</p:attrName>
                        </p:attrNameLst>
                      </p:cBhvr>
                      <p:tavLst>
                        <p:tav tm="0">
                          <p:val>
                            <p:fltVal val="0"/>
                          </p:val>
                        </p:tav>
                        <p:tav tm="100000">
                          <p:val>
                            <p:strVal val="#ppt_h"/>
                          </p:val>
                        </p:tav>
                      </p:tavLst>
                    </p:anim>
                    <p:animEffect transition="in" filter="fade">
                      <p:cBhvr>
                        <p:cTn dur="500"/>
                        <p:tgtEl>
                          <p:spTgt spid="310287"/>
                        </p:tgtEl>
                      </p:cBhvr>
                    </p:animEffect>
                  </p:childTnLst>
                </p:cTn>
              </p:par>
            </p:tnLst>
          </p:tmpl>
          <p:tmpl lvl="2">
            <p:tnLst>
              <p:par>
                <p:cTn presetID="53" presetClass="entr" presetSubtype="0" fill="hold" nodeType="withEffect">
                  <p:stCondLst>
                    <p:cond delay="0"/>
                  </p:stCondLst>
                  <p:childTnLst>
                    <p:set>
                      <p:cBhvr>
                        <p:cTn dur="1" fill="hold">
                          <p:stCondLst>
                            <p:cond delay="0"/>
                          </p:stCondLst>
                        </p:cTn>
                        <p:tgtEl>
                          <p:spTgt spid="310287"/>
                        </p:tgtEl>
                        <p:attrNameLst>
                          <p:attrName>style.visibility</p:attrName>
                        </p:attrNameLst>
                      </p:cBhvr>
                      <p:to>
                        <p:strVal val="visible"/>
                      </p:to>
                    </p:set>
                    <p:anim calcmode="lin" valueType="num">
                      <p:cBhvr>
                        <p:cTn dur="500" fill="hold"/>
                        <p:tgtEl>
                          <p:spTgt spid="310287"/>
                        </p:tgtEl>
                        <p:attrNameLst>
                          <p:attrName>ppt_w</p:attrName>
                        </p:attrNameLst>
                      </p:cBhvr>
                      <p:tavLst>
                        <p:tav tm="0">
                          <p:val>
                            <p:fltVal val="0"/>
                          </p:val>
                        </p:tav>
                        <p:tav tm="100000">
                          <p:val>
                            <p:strVal val="#ppt_w"/>
                          </p:val>
                        </p:tav>
                      </p:tavLst>
                    </p:anim>
                    <p:anim calcmode="lin" valueType="num">
                      <p:cBhvr>
                        <p:cTn dur="500" fill="hold"/>
                        <p:tgtEl>
                          <p:spTgt spid="310287"/>
                        </p:tgtEl>
                        <p:attrNameLst>
                          <p:attrName>ppt_h</p:attrName>
                        </p:attrNameLst>
                      </p:cBhvr>
                      <p:tavLst>
                        <p:tav tm="0">
                          <p:val>
                            <p:fltVal val="0"/>
                          </p:val>
                        </p:tav>
                        <p:tav tm="100000">
                          <p:val>
                            <p:strVal val="#ppt_h"/>
                          </p:val>
                        </p:tav>
                      </p:tavLst>
                    </p:anim>
                    <p:animEffect transition="in" filter="fade">
                      <p:cBhvr>
                        <p:cTn dur="500"/>
                        <p:tgtEl>
                          <p:spTgt spid="310287"/>
                        </p:tgtEl>
                      </p:cBhvr>
                    </p:animEffect>
                  </p:childTnLst>
                </p:cTn>
              </p:par>
            </p:tnLst>
          </p:tmpl>
          <p:tmpl lvl="3">
            <p:tnLst>
              <p:par>
                <p:cTn presetID="53" presetClass="entr" presetSubtype="0" fill="hold" nodeType="withEffect">
                  <p:stCondLst>
                    <p:cond delay="0"/>
                  </p:stCondLst>
                  <p:childTnLst>
                    <p:set>
                      <p:cBhvr>
                        <p:cTn dur="1" fill="hold">
                          <p:stCondLst>
                            <p:cond delay="0"/>
                          </p:stCondLst>
                        </p:cTn>
                        <p:tgtEl>
                          <p:spTgt spid="310287"/>
                        </p:tgtEl>
                        <p:attrNameLst>
                          <p:attrName>style.visibility</p:attrName>
                        </p:attrNameLst>
                      </p:cBhvr>
                      <p:to>
                        <p:strVal val="visible"/>
                      </p:to>
                    </p:set>
                    <p:anim calcmode="lin" valueType="num">
                      <p:cBhvr>
                        <p:cTn dur="500" fill="hold"/>
                        <p:tgtEl>
                          <p:spTgt spid="310287"/>
                        </p:tgtEl>
                        <p:attrNameLst>
                          <p:attrName>ppt_w</p:attrName>
                        </p:attrNameLst>
                      </p:cBhvr>
                      <p:tavLst>
                        <p:tav tm="0">
                          <p:val>
                            <p:fltVal val="0"/>
                          </p:val>
                        </p:tav>
                        <p:tav tm="100000">
                          <p:val>
                            <p:strVal val="#ppt_w"/>
                          </p:val>
                        </p:tav>
                      </p:tavLst>
                    </p:anim>
                    <p:anim calcmode="lin" valueType="num">
                      <p:cBhvr>
                        <p:cTn dur="500" fill="hold"/>
                        <p:tgtEl>
                          <p:spTgt spid="310287"/>
                        </p:tgtEl>
                        <p:attrNameLst>
                          <p:attrName>ppt_h</p:attrName>
                        </p:attrNameLst>
                      </p:cBhvr>
                      <p:tavLst>
                        <p:tav tm="0">
                          <p:val>
                            <p:fltVal val="0"/>
                          </p:val>
                        </p:tav>
                        <p:tav tm="100000">
                          <p:val>
                            <p:strVal val="#ppt_h"/>
                          </p:val>
                        </p:tav>
                      </p:tavLst>
                    </p:anim>
                    <p:animEffect transition="in" filter="fade">
                      <p:cBhvr>
                        <p:cTn dur="500"/>
                        <p:tgtEl>
                          <p:spTgt spid="310287"/>
                        </p:tgtEl>
                      </p:cBhvr>
                    </p:animEffect>
                  </p:childTnLst>
                </p:cTn>
              </p:par>
            </p:tnLst>
          </p:tmpl>
          <p:tmpl lvl="4">
            <p:tnLst>
              <p:par>
                <p:cTn presetID="53" presetClass="entr" presetSubtype="0" fill="hold" nodeType="withEffect">
                  <p:stCondLst>
                    <p:cond delay="0"/>
                  </p:stCondLst>
                  <p:childTnLst>
                    <p:set>
                      <p:cBhvr>
                        <p:cTn dur="1" fill="hold">
                          <p:stCondLst>
                            <p:cond delay="0"/>
                          </p:stCondLst>
                        </p:cTn>
                        <p:tgtEl>
                          <p:spTgt spid="310287"/>
                        </p:tgtEl>
                        <p:attrNameLst>
                          <p:attrName>style.visibility</p:attrName>
                        </p:attrNameLst>
                      </p:cBhvr>
                      <p:to>
                        <p:strVal val="visible"/>
                      </p:to>
                    </p:set>
                    <p:anim calcmode="lin" valueType="num">
                      <p:cBhvr>
                        <p:cTn dur="500" fill="hold"/>
                        <p:tgtEl>
                          <p:spTgt spid="310287"/>
                        </p:tgtEl>
                        <p:attrNameLst>
                          <p:attrName>ppt_w</p:attrName>
                        </p:attrNameLst>
                      </p:cBhvr>
                      <p:tavLst>
                        <p:tav tm="0">
                          <p:val>
                            <p:fltVal val="0"/>
                          </p:val>
                        </p:tav>
                        <p:tav tm="100000">
                          <p:val>
                            <p:strVal val="#ppt_w"/>
                          </p:val>
                        </p:tav>
                      </p:tavLst>
                    </p:anim>
                    <p:anim calcmode="lin" valueType="num">
                      <p:cBhvr>
                        <p:cTn dur="500" fill="hold"/>
                        <p:tgtEl>
                          <p:spTgt spid="310287"/>
                        </p:tgtEl>
                        <p:attrNameLst>
                          <p:attrName>ppt_h</p:attrName>
                        </p:attrNameLst>
                      </p:cBhvr>
                      <p:tavLst>
                        <p:tav tm="0">
                          <p:val>
                            <p:fltVal val="0"/>
                          </p:val>
                        </p:tav>
                        <p:tav tm="100000">
                          <p:val>
                            <p:strVal val="#ppt_h"/>
                          </p:val>
                        </p:tav>
                      </p:tavLst>
                    </p:anim>
                    <p:animEffect transition="in" filter="fade">
                      <p:cBhvr>
                        <p:cTn dur="500"/>
                        <p:tgtEl>
                          <p:spTgt spid="310287"/>
                        </p:tgtEl>
                      </p:cBhvr>
                    </p:animEffect>
                  </p:childTnLst>
                </p:cTn>
              </p:par>
            </p:tnLst>
          </p:tmpl>
          <p:tmpl lvl="5">
            <p:tnLst>
              <p:par>
                <p:cTn presetID="53" presetClass="entr" presetSubtype="0" fill="hold" nodeType="withEffect">
                  <p:stCondLst>
                    <p:cond delay="0"/>
                  </p:stCondLst>
                  <p:childTnLst>
                    <p:set>
                      <p:cBhvr>
                        <p:cTn dur="1" fill="hold">
                          <p:stCondLst>
                            <p:cond delay="0"/>
                          </p:stCondLst>
                        </p:cTn>
                        <p:tgtEl>
                          <p:spTgt spid="310287"/>
                        </p:tgtEl>
                        <p:attrNameLst>
                          <p:attrName>style.visibility</p:attrName>
                        </p:attrNameLst>
                      </p:cBhvr>
                      <p:to>
                        <p:strVal val="visible"/>
                      </p:to>
                    </p:set>
                    <p:anim calcmode="lin" valueType="num">
                      <p:cBhvr>
                        <p:cTn dur="500" fill="hold"/>
                        <p:tgtEl>
                          <p:spTgt spid="310287"/>
                        </p:tgtEl>
                        <p:attrNameLst>
                          <p:attrName>ppt_w</p:attrName>
                        </p:attrNameLst>
                      </p:cBhvr>
                      <p:tavLst>
                        <p:tav tm="0">
                          <p:val>
                            <p:fltVal val="0"/>
                          </p:val>
                        </p:tav>
                        <p:tav tm="100000">
                          <p:val>
                            <p:strVal val="#ppt_w"/>
                          </p:val>
                        </p:tav>
                      </p:tavLst>
                    </p:anim>
                    <p:anim calcmode="lin" valueType="num">
                      <p:cBhvr>
                        <p:cTn dur="500" fill="hold"/>
                        <p:tgtEl>
                          <p:spTgt spid="310287"/>
                        </p:tgtEl>
                        <p:attrNameLst>
                          <p:attrName>ppt_h</p:attrName>
                        </p:attrNameLst>
                      </p:cBhvr>
                      <p:tavLst>
                        <p:tav tm="0">
                          <p:val>
                            <p:fltVal val="0"/>
                          </p:val>
                        </p:tav>
                        <p:tav tm="100000">
                          <p:val>
                            <p:strVal val="#ppt_h"/>
                          </p:val>
                        </p:tav>
                      </p:tavLst>
                    </p:anim>
                    <p:animEffect transition="in" filter="fade">
                      <p:cBhvr>
                        <p:cTn dur="500"/>
                        <p:tgtEl>
                          <p:spTgt spid="310287"/>
                        </p:tgtEl>
                      </p:cBhvr>
                    </p:animEffect>
                  </p:childTnLst>
                </p:cTn>
              </p:par>
            </p:tnLst>
          </p:tmpl>
        </p:tmplLst>
      </p:bldP>
    </p:bldLst>
  </p:timing>
  <p:hf hdr="0" ftr="0" dt="0"/>
  <p:txStyles>
    <p:titleStyle>
      <a:lvl1pPr algn="l" rtl="0" fontAlgn="base">
        <a:spcBef>
          <a:spcPct val="0"/>
        </a:spcBef>
        <a:spcAft>
          <a:spcPct val="0"/>
        </a:spcAft>
        <a:defRPr kumimoji="1" sz="4400" b="1">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2pPr>
      <a:lvl3pPr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3pPr>
      <a:lvl4pPr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4pPr>
      <a:lvl5pPr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5pPr>
      <a:lvl6pPr marL="457200"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6pPr>
      <a:lvl7pPr marL="914400"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7pPr>
      <a:lvl8pPr marL="1371600"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8pPr>
      <a:lvl9pPr marL="1828800" algn="l" rtl="0" fontAlgn="base">
        <a:spcBef>
          <a:spcPct val="0"/>
        </a:spcBef>
        <a:spcAft>
          <a:spcPct val="0"/>
        </a:spcAft>
        <a:defRPr kumimoji="1" sz="4400" b="1">
          <a:solidFill>
            <a:schemeClr val="tx2"/>
          </a:solidFill>
          <a:effectLst>
            <a:outerShdw blurRad="38100" dist="38100" dir="2700000" algn="tl">
              <a:srgbClr val="000000"/>
            </a:outerShdw>
          </a:effectLst>
          <a:latin typeface="Arial Black" pitchFamily="34" charset="0"/>
          <a:ea typeface="新細明體" pitchFamily="18" charset="-120"/>
        </a:defRPr>
      </a:lvl9pPr>
    </p:titleStyle>
    <p:bodyStyle>
      <a:lvl1pPr marL="342900" indent="-342900" algn="l" rtl="0" fontAlgn="base">
        <a:spcBef>
          <a:spcPct val="20000"/>
        </a:spcBef>
        <a:spcAft>
          <a:spcPct val="0"/>
        </a:spcAft>
        <a:buClr>
          <a:schemeClr val="hlink"/>
        </a:buClr>
        <a:buFont typeface="Wingdings" pitchFamily="2" charset="2"/>
        <a:buChar char="§"/>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hlink"/>
        </a:buClr>
        <a:buFont typeface="Wingdings" pitchFamily="2" charset="2"/>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Font typeface="Wingdings" pitchFamily="2" charset="2"/>
        <a:buChar char="§"/>
        <a:defRPr kumimoji="1" sz="2000">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9938"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endParaRPr lang="zh-TW" altLang="en-US"/>
          </a:p>
        </p:txBody>
      </p:sp>
      <p:grpSp>
        <p:nvGrpSpPr>
          <p:cNvPr id="679939" name="Group 3"/>
          <p:cNvGrpSpPr>
            <a:grpSpLocks/>
          </p:cNvGrpSpPr>
          <p:nvPr/>
        </p:nvGrpSpPr>
        <p:grpSpPr bwMode="auto">
          <a:xfrm>
            <a:off x="3175" y="4267200"/>
            <a:ext cx="9140825" cy="2590800"/>
            <a:chOff x="2" y="2688"/>
            <a:chExt cx="5758" cy="1632"/>
          </a:xfrm>
        </p:grpSpPr>
        <p:sp>
          <p:nvSpPr>
            <p:cNvPr id="679940"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grpSp>
          <p:nvGrpSpPr>
            <p:cNvPr id="679941" name="Group 5"/>
            <p:cNvGrpSpPr>
              <a:grpSpLocks/>
            </p:cNvGrpSpPr>
            <p:nvPr userDrawn="1"/>
          </p:nvGrpSpPr>
          <p:grpSpPr bwMode="auto">
            <a:xfrm>
              <a:off x="3528" y="3715"/>
              <a:ext cx="792" cy="521"/>
              <a:chOff x="3527" y="3715"/>
              <a:chExt cx="792" cy="521"/>
            </a:xfrm>
          </p:grpSpPr>
          <p:sp>
            <p:nvSpPr>
              <p:cNvPr id="679942"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endParaRPr lang="zh-TW" altLang="en-US"/>
              </a:p>
            </p:txBody>
          </p:sp>
          <p:sp>
            <p:nvSpPr>
              <p:cNvPr id="679943"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endParaRPr lang="zh-TW" altLang="en-US"/>
              </a:p>
            </p:txBody>
          </p:sp>
          <p:sp>
            <p:nvSpPr>
              <p:cNvPr id="679944"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79945"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TW" altLang="en-US"/>
              </a:p>
            </p:txBody>
          </p:sp>
          <p:sp>
            <p:nvSpPr>
              <p:cNvPr id="679946"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79947"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endParaRPr lang="zh-TW" altLang="en-US"/>
              </a:p>
            </p:txBody>
          </p:sp>
          <p:sp>
            <p:nvSpPr>
              <p:cNvPr id="679948"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endParaRPr lang="zh-TW" altLang="en-US"/>
              </a:p>
            </p:txBody>
          </p:sp>
          <p:sp>
            <p:nvSpPr>
              <p:cNvPr id="679949"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79950"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endParaRPr lang="zh-TW" altLang="en-US"/>
              </a:p>
            </p:txBody>
          </p:sp>
          <p:sp>
            <p:nvSpPr>
              <p:cNvPr id="679951"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endParaRPr lang="zh-TW" altLang="en-US"/>
              </a:p>
            </p:txBody>
          </p:sp>
          <p:sp>
            <p:nvSpPr>
              <p:cNvPr id="679952"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grpSp>
        <p:grpSp>
          <p:nvGrpSpPr>
            <p:cNvPr id="679953" name="Group 17"/>
            <p:cNvGrpSpPr>
              <a:grpSpLocks/>
            </p:cNvGrpSpPr>
            <p:nvPr userDrawn="1"/>
          </p:nvGrpSpPr>
          <p:grpSpPr bwMode="auto">
            <a:xfrm>
              <a:off x="1776" y="3631"/>
              <a:ext cx="1626" cy="683"/>
              <a:chOff x="1776" y="3631"/>
              <a:chExt cx="1626" cy="683"/>
            </a:xfrm>
          </p:grpSpPr>
          <p:sp>
            <p:nvSpPr>
              <p:cNvPr id="679954"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endParaRPr lang="zh-TW" altLang="en-US"/>
              </a:p>
            </p:txBody>
          </p:sp>
          <p:sp>
            <p:nvSpPr>
              <p:cNvPr id="679955"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endParaRPr lang="zh-TW" altLang="en-US"/>
              </a:p>
            </p:txBody>
          </p:sp>
          <p:sp>
            <p:nvSpPr>
              <p:cNvPr id="679956"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endParaRPr lang="zh-TW" altLang="en-US"/>
              </a:p>
            </p:txBody>
          </p:sp>
          <p:sp>
            <p:nvSpPr>
              <p:cNvPr id="679957"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TW" altLang="en-US"/>
              </a:p>
            </p:txBody>
          </p:sp>
          <p:sp>
            <p:nvSpPr>
              <p:cNvPr id="679958"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sp>
            <p:nvSpPr>
              <p:cNvPr id="679959"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endParaRPr lang="zh-TW" altLang="en-US"/>
              </a:p>
            </p:txBody>
          </p:sp>
          <p:sp>
            <p:nvSpPr>
              <p:cNvPr id="679960"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endParaRPr lang="zh-TW" altLang="en-US"/>
              </a:p>
            </p:txBody>
          </p:sp>
          <p:sp>
            <p:nvSpPr>
              <p:cNvPr id="679961"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endParaRPr lang="zh-TW" altLang="en-US"/>
              </a:p>
            </p:txBody>
          </p:sp>
          <p:sp>
            <p:nvSpPr>
              <p:cNvPr id="679962"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endParaRPr lang="zh-TW" altLang="en-US"/>
              </a:p>
            </p:txBody>
          </p:sp>
          <p:sp>
            <p:nvSpPr>
              <p:cNvPr id="679963"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endParaRPr lang="zh-TW" altLang="en-US"/>
              </a:p>
            </p:txBody>
          </p:sp>
          <p:sp>
            <p:nvSpPr>
              <p:cNvPr id="679964"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endParaRPr lang="zh-TW" altLang="en-US"/>
              </a:p>
            </p:txBody>
          </p:sp>
          <p:sp>
            <p:nvSpPr>
              <p:cNvPr id="679965"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endParaRPr lang="zh-TW" altLang="en-US"/>
              </a:p>
            </p:txBody>
          </p:sp>
          <p:sp>
            <p:nvSpPr>
              <p:cNvPr id="679966"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endParaRPr lang="zh-TW" altLang="en-US"/>
              </a:p>
            </p:txBody>
          </p:sp>
          <p:sp>
            <p:nvSpPr>
              <p:cNvPr id="679967"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endParaRPr lang="zh-TW" altLang="en-US"/>
              </a:p>
            </p:txBody>
          </p:sp>
          <p:sp>
            <p:nvSpPr>
              <p:cNvPr id="679968"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79969"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79970"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endParaRPr lang="zh-TW" altLang="en-US"/>
              </a:p>
            </p:txBody>
          </p:sp>
          <p:sp>
            <p:nvSpPr>
              <p:cNvPr id="679971"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endParaRPr lang="zh-TW" altLang="en-US"/>
              </a:p>
            </p:txBody>
          </p:sp>
        </p:grpSp>
        <p:grpSp>
          <p:nvGrpSpPr>
            <p:cNvPr id="679972" name="Group 36"/>
            <p:cNvGrpSpPr>
              <a:grpSpLocks/>
            </p:cNvGrpSpPr>
            <p:nvPr userDrawn="1"/>
          </p:nvGrpSpPr>
          <p:grpSpPr bwMode="auto">
            <a:xfrm>
              <a:off x="4128" y="3360"/>
              <a:ext cx="1351" cy="821"/>
              <a:chOff x="4128" y="3360"/>
              <a:chExt cx="1351" cy="821"/>
            </a:xfrm>
          </p:grpSpPr>
          <p:sp>
            <p:nvSpPr>
              <p:cNvPr id="679973"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79974"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79975"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endParaRPr lang="zh-TW" altLang="en-US"/>
              </a:p>
            </p:txBody>
          </p:sp>
          <p:sp>
            <p:nvSpPr>
              <p:cNvPr id="679976"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79977"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79978"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79979"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endParaRPr lang="zh-TW" altLang="en-US"/>
              </a:p>
            </p:txBody>
          </p:sp>
          <p:sp>
            <p:nvSpPr>
              <p:cNvPr id="679980"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endParaRPr lang="zh-TW" altLang="en-US"/>
              </a:p>
            </p:txBody>
          </p:sp>
          <p:sp>
            <p:nvSpPr>
              <p:cNvPr id="679981"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endParaRPr lang="zh-TW" altLang="en-US"/>
              </a:p>
            </p:txBody>
          </p:sp>
          <p:sp>
            <p:nvSpPr>
              <p:cNvPr id="679982"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79983"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endParaRPr lang="zh-TW" altLang="en-US"/>
              </a:p>
            </p:txBody>
          </p:sp>
          <p:sp>
            <p:nvSpPr>
              <p:cNvPr id="679984"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endParaRPr lang="zh-TW" altLang="en-US"/>
              </a:p>
            </p:txBody>
          </p:sp>
          <p:sp>
            <p:nvSpPr>
              <p:cNvPr id="679985"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endParaRPr lang="zh-TW" altLang="en-US"/>
              </a:p>
            </p:txBody>
          </p:sp>
          <p:sp>
            <p:nvSpPr>
              <p:cNvPr id="679986"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79987"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endParaRPr lang="zh-TW" altLang="en-US"/>
              </a:p>
            </p:txBody>
          </p:sp>
          <p:sp>
            <p:nvSpPr>
              <p:cNvPr id="679988"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endParaRPr lang="zh-TW" altLang="en-US"/>
              </a:p>
            </p:txBody>
          </p:sp>
          <p:sp>
            <p:nvSpPr>
              <p:cNvPr id="679989"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endParaRPr lang="zh-TW" altLang="en-US"/>
              </a:p>
            </p:txBody>
          </p:sp>
        </p:grpSp>
        <p:grpSp>
          <p:nvGrpSpPr>
            <p:cNvPr id="679990" name="Group 54"/>
            <p:cNvGrpSpPr>
              <a:grpSpLocks/>
            </p:cNvGrpSpPr>
            <p:nvPr userDrawn="1"/>
          </p:nvGrpSpPr>
          <p:grpSpPr bwMode="auto">
            <a:xfrm>
              <a:off x="5280" y="3024"/>
              <a:ext cx="425" cy="258"/>
              <a:chOff x="5280" y="3024"/>
              <a:chExt cx="425" cy="258"/>
            </a:xfrm>
          </p:grpSpPr>
          <p:sp>
            <p:nvSpPr>
              <p:cNvPr id="679991"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79992"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79993"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79994"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sp>
            <p:nvSpPr>
              <p:cNvPr id="679995"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679996"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679997"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endParaRPr lang="zh-TW" altLang="en-US"/>
              </a:p>
            </p:txBody>
          </p:sp>
          <p:grpSp>
            <p:nvGrpSpPr>
              <p:cNvPr id="679998" name="Group 62"/>
              <p:cNvGrpSpPr>
                <a:grpSpLocks/>
              </p:cNvGrpSpPr>
              <p:nvPr/>
            </p:nvGrpSpPr>
            <p:grpSpPr bwMode="auto">
              <a:xfrm>
                <a:off x="5381" y="3085"/>
                <a:ext cx="227" cy="132"/>
                <a:chOff x="5381" y="3085"/>
                <a:chExt cx="227" cy="132"/>
              </a:xfrm>
            </p:grpSpPr>
            <p:sp>
              <p:nvSpPr>
                <p:cNvPr id="679999"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TW" altLang="en-US"/>
                </a:p>
              </p:txBody>
            </p:sp>
            <p:sp>
              <p:nvSpPr>
                <p:cNvPr id="680000"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TW" altLang="en-US"/>
                </a:p>
              </p:txBody>
            </p:sp>
            <p:sp>
              <p:nvSpPr>
                <p:cNvPr id="680001"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endParaRPr lang="zh-TW" altLang="en-US"/>
                </a:p>
              </p:txBody>
            </p:sp>
            <p:sp>
              <p:nvSpPr>
                <p:cNvPr id="680002"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endParaRPr lang="zh-TW" altLang="en-US"/>
                </a:p>
              </p:txBody>
            </p:sp>
          </p:grpSp>
        </p:grpSp>
      </p:grpSp>
      <p:sp>
        <p:nvSpPr>
          <p:cNvPr id="680003"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TW" altLang="en-US" smtClean="0"/>
              <a:t>按一下以編輯母片標題樣式</a:t>
            </a:r>
          </a:p>
        </p:txBody>
      </p:sp>
      <p:sp>
        <p:nvSpPr>
          <p:cNvPr id="680004"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80005"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b="0">
                <a:effectLst>
                  <a:outerShdw blurRad="38100" dist="38100" dir="2700000" algn="tl">
                    <a:srgbClr val="000000"/>
                  </a:outerShdw>
                </a:effectLst>
                <a:latin typeface="+mn-lt"/>
              </a:defRPr>
            </a:lvl1pPr>
          </a:lstStyle>
          <a:p>
            <a:endParaRPr lang="en-US" altLang="zh-TW"/>
          </a:p>
        </p:txBody>
      </p:sp>
      <p:sp>
        <p:nvSpPr>
          <p:cNvPr id="680006"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ffectLst>
                  <a:outerShdw blurRad="38100" dist="38100" dir="2700000" algn="tl">
                    <a:srgbClr val="000000"/>
                  </a:outerShdw>
                </a:effectLst>
                <a:latin typeface="+mn-lt"/>
              </a:defRPr>
            </a:lvl1pPr>
          </a:lstStyle>
          <a:p>
            <a:endParaRPr lang="en-US" altLang="zh-TW"/>
          </a:p>
        </p:txBody>
      </p:sp>
      <p:sp>
        <p:nvSpPr>
          <p:cNvPr id="680007"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ffectLst>
                  <a:outerShdw blurRad="38100" dist="38100" dir="2700000" algn="tl">
                    <a:srgbClr val="000000"/>
                  </a:outerShdw>
                </a:effectLst>
                <a:latin typeface="+mn-lt"/>
              </a:defRPr>
            </a:lvl1pPr>
          </a:lstStyle>
          <a:p>
            <a:fld id="{66F0B289-DFEC-4B30-99F5-B24EB19E2036}"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725"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0004">
                                            <p:txEl>
                                              <p:pRg st="0" end="0"/>
                                            </p:txEl>
                                          </p:spTgt>
                                        </p:tgtEl>
                                        <p:attrNameLst>
                                          <p:attrName>style.visibility</p:attrName>
                                        </p:attrNameLst>
                                      </p:cBhvr>
                                      <p:to>
                                        <p:strVal val="visible"/>
                                      </p:to>
                                    </p:set>
                                    <p:anim calcmode="lin" valueType="num">
                                      <p:cBhvr additive="base">
                                        <p:cTn id="7" dur="500" fill="hold"/>
                                        <p:tgtEl>
                                          <p:spTgt spid="6800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000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0004">
                                            <p:txEl>
                                              <p:pRg st="1" end="1"/>
                                            </p:txEl>
                                          </p:spTgt>
                                        </p:tgtEl>
                                        <p:attrNameLst>
                                          <p:attrName>style.visibility</p:attrName>
                                        </p:attrNameLst>
                                      </p:cBhvr>
                                      <p:to>
                                        <p:strVal val="visible"/>
                                      </p:to>
                                    </p:set>
                                    <p:anim calcmode="lin" valueType="num">
                                      <p:cBhvr additive="base">
                                        <p:cTn id="11" dur="500" fill="hold"/>
                                        <p:tgtEl>
                                          <p:spTgt spid="68000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000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0004">
                                            <p:txEl>
                                              <p:pRg st="2" end="2"/>
                                            </p:txEl>
                                          </p:spTgt>
                                        </p:tgtEl>
                                        <p:attrNameLst>
                                          <p:attrName>style.visibility</p:attrName>
                                        </p:attrNameLst>
                                      </p:cBhvr>
                                      <p:to>
                                        <p:strVal val="visible"/>
                                      </p:to>
                                    </p:set>
                                    <p:anim calcmode="lin" valueType="num">
                                      <p:cBhvr additive="base">
                                        <p:cTn id="15" dur="500" fill="hold"/>
                                        <p:tgtEl>
                                          <p:spTgt spid="68000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8000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0004">
                                            <p:txEl>
                                              <p:pRg st="3" end="3"/>
                                            </p:txEl>
                                          </p:spTgt>
                                        </p:tgtEl>
                                        <p:attrNameLst>
                                          <p:attrName>style.visibility</p:attrName>
                                        </p:attrNameLst>
                                      </p:cBhvr>
                                      <p:to>
                                        <p:strVal val="visible"/>
                                      </p:to>
                                    </p:set>
                                    <p:anim calcmode="lin" valueType="num">
                                      <p:cBhvr additive="base">
                                        <p:cTn id="19" dur="500" fill="hold"/>
                                        <p:tgtEl>
                                          <p:spTgt spid="68000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000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80004">
                                            <p:txEl>
                                              <p:pRg st="4" end="4"/>
                                            </p:txEl>
                                          </p:spTgt>
                                        </p:tgtEl>
                                        <p:attrNameLst>
                                          <p:attrName>style.visibility</p:attrName>
                                        </p:attrNameLst>
                                      </p:cBhvr>
                                      <p:to>
                                        <p:strVal val="visible"/>
                                      </p:to>
                                    </p:set>
                                    <p:anim calcmode="lin" valueType="num">
                                      <p:cBhvr additive="base">
                                        <p:cTn id="23" dur="500" fill="hold"/>
                                        <p:tgtEl>
                                          <p:spTgt spid="68000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8000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004" grpId="0" build="p" autoUpdateAnimBg="0">
        <p:tmplLst>
          <p:tmpl lvl="1">
            <p:tnLst>
              <p:par>
                <p:cTn presetID="2" presetClass="entr" presetSubtype="4" fill="hold" nodeType="clickEffect">
                  <p:stCondLst>
                    <p:cond delay="0"/>
                  </p:stCondLst>
                  <p:childTnLst>
                    <p:set>
                      <p:cBhvr>
                        <p:cTn dur="1" fill="hold">
                          <p:stCondLst>
                            <p:cond delay="0"/>
                          </p:stCondLst>
                        </p:cTn>
                        <p:tgtEl>
                          <p:spTgt spid="680004"/>
                        </p:tgtEl>
                        <p:attrNameLst>
                          <p:attrName>style.visibility</p:attrName>
                        </p:attrNameLst>
                      </p:cBhvr>
                      <p:to>
                        <p:strVal val="visible"/>
                      </p:to>
                    </p:set>
                    <p:anim calcmode="lin" valueType="num">
                      <p:cBhvr additive="base">
                        <p:cTn dur="500" fill="hold"/>
                        <p:tgtEl>
                          <p:spTgt spid="680004"/>
                        </p:tgtEl>
                        <p:attrNameLst>
                          <p:attrName>ppt_x</p:attrName>
                        </p:attrNameLst>
                      </p:cBhvr>
                      <p:tavLst>
                        <p:tav tm="0">
                          <p:val>
                            <p:strVal val="#ppt_x"/>
                          </p:val>
                        </p:tav>
                        <p:tav tm="100000">
                          <p:val>
                            <p:strVal val="#ppt_x"/>
                          </p:val>
                        </p:tav>
                      </p:tavLst>
                    </p:anim>
                    <p:anim calcmode="lin" valueType="num">
                      <p:cBhvr additive="base">
                        <p:cTn dur="500" fill="hold"/>
                        <p:tgtEl>
                          <p:spTgt spid="68000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680004"/>
                        </p:tgtEl>
                        <p:attrNameLst>
                          <p:attrName>style.visibility</p:attrName>
                        </p:attrNameLst>
                      </p:cBhvr>
                      <p:to>
                        <p:strVal val="visible"/>
                      </p:to>
                    </p:set>
                    <p:anim calcmode="lin" valueType="num">
                      <p:cBhvr additive="base">
                        <p:cTn dur="500" fill="hold"/>
                        <p:tgtEl>
                          <p:spTgt spid="680004"/>
                        </p:tgtEl>
                        <p:attrNameLst>
                          <p:attrName>ppt_x</p:attrName>
                        </p:attrNameLst>
                      </p:cBhvr>
                      <p:tavLst>
                        <p:tav tm="0">
                          <p:val>
                            <p:strVal val="#ppt_x"/>
                          </p:val>
                        </p:tav>
                        <p:tav tm="100000">
                          <p:val>
                            <p:strVal val="#ppt_x"/>
                          </p:val>
                        </p:tav>
                      </p:tavLst>
                    </p:anim>
                    <p:anim calcmode="lin" valueType="num">
                      <p:cBhvr additive="base">
                        <p:cTn dur="500" fill="hold"/>
                        <p:tgtEl>
                          <p:spTgt spid="68000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680004"/>
                        </p:tgtEl>
                        <p:attrNameLst>
                          <p:attrName>style.visibility</p:attrName>
                        </p:attrNameLst>
                      </p:cBhvr>
                      <p:to>
                        <p:strVal val="visible"/>
                      </p:to>
                    </p:set>
                    <p:anim calcmode="lin" valueType="num">
                      <p:cBhvr additive="base">
                        <p:cTn dur="500" fill="hold"/>
                        <p:tgtEl>
                          <p:spTgt spid="680004"/>
                        </p:tgtEl>
                        <p:attrNameLst>
                          <p:attrName>ppt_x</p:attrName>
                        </p:attrNameLst>
                      </p:cBhvr>
                      <p:tavLst>
                        <p:tav tm="0">
                          <p:val>
                            <p:strVal val="#ppt_x"/>
                          </p:val>
                        </p:tav>
                        <p:tav tm="100000">
                          <p:val>
                            <p:strVal val="#ppt_x"/>
                          </p:val>
                        </p:tav>
                      </p:tavLst>
                    </p:anim>
                    <p:anim calcmode="lin" valueType="num">
                      <p:cBhvr additive="base">
                        <p:cTn dur="500" fill="hold"/>
                        <p:tgtEl>
                          <p:spTgt spid="68000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680004"/>
                        </p:tgtEl>
                        <p:attrNameLst>
                          <p:attrName>style.visibility</p:attrName>
                        </p:attrNameLst>
                      </p:cBhvr>
                      <p:to>
                        <p:strVal val="visible"/>
                      </p:to>
                    </p:set>
                    <p:anim calcmode="lin" valueType="num">
                      <p:cBhvr additive="base">
                        <p:cTn dur="500" fill="hold"/>
                        <p:tgtEl>
                          <p:spTgt spid="680004"/>
                        </p:tgtEl>
                        <p:attrNameLst>
                          <p:attrName>ppt_x</p:attrName>
                        </p:attrNameLst>
                      </p:cBhvr>
                      <p:tavLst>
                        <p:tav tm="0">
                          <p:val>
                            <p:strVal val="#ppt_x"/>
                          </p:val>
                        </p:tav>
                        <p:tav tm="100000">
                          <p:val>
                            <p:strVal val="#ppt_x"/>
                          </p:val>
                        </p:tav>
                      </p:tavLst>
                    </p:anim>
                    <p:anim calcmode="lin" valueType="num">
                      <p:cBhvr additive="base">
                        <p:cTn dur="500" fill="hold"/>
                        <p:tgtEl>
                          <p:spTgt spid="68000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680004"/>
                        </p:tgtEl>
                        <p:attrNameLst>
                          <p:attrName>style.visibility</p:attrName>
                        </p:attrNameLst>
                      </p:cBhvr>
                      <p:to>
                        <p:strVal val="visible"/>
                      </p:to>
                    </p:set>
                    <p:anim calcmode="lin" valueType="num">
                      <p:cBhvr additive="base">
                        <p:cTn dur="500" fill="hold"/>
                        <p:tgtEl>
                          <p:spTgt spid="680004"/>
                        </p:tgtEl>
                        <p:attrNameLst>
                          <p:attrName>ppt_x</p:attrName>
                        </p:attrNameLst>
                      </p:cBhvr>
                      <p:tavLst>
                        <p:tav tm="0">
                          <p:val>
                            <p:strVal val="#ppt_x"/>
                          </p:val>
                        </p:tav>
                        <p:tav tm="100000">
                          <p:val>
                            <p:strVal val="#ppt_x"/>
                          </p:val>
                        </p:tav>
                      </p:tavLst>
                    </p:anim>
                    <p:anim calcmode="lin" valueType="num">
                      <p:cBhvr additive="base">
                        <p:cTn dur="500" fill="hold"/>
                        <p:tgtEl>
                          <p:spTgt spid="680004"/>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342900" indent="-342900" algn="l" rtl="0" fontAlgn="base">
        <a:spcBef>
          <a:spcPct val="20000"/>
        </a:spcBef>
        <a:spcAft>
          <a:spcPct val="0"/>
        </a:spcAft>
        <a:buClr>
          <a:schemeClr val="hlink"/>
        </a:buClr>
        <a:buSzPct val="80000"/>
        <a:buFont typeface="Wingdings" pitchFamily="2" charset="2"/>
        <a:buChar char="Ø"/>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2"/>
        </a:buClr>
        <a:buSzPct val="50000"/>
        <a:buFont typeface="Wingdings" pitchFamily="2" charset="2"/>
        <a:buChar char="l"/>
        <a:defRPr kumimoji="1"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folHlink"/>
        </a:buClr>
        <a:buSzPct val="50000"/>
        <a:buFont typeface="Wingdings" pitchFamily="2" charset="2"/>
        <a:buChar char="l"/>
        <a:defRPr kumimoji="1"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kumimoji="1" sz="2000">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bwMode="auto">
          <a:xfrm>
            <a:off x="457200" y="6096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30755" name="Rectangle 3"/>
          <p:cNvSpPr>
            <a:spLocks noGrp="1" noChangeArrowheads="1"/>
          </p:cNvSpPr>
          <p:nvPr>
            <p:ph type="body" idx="1"/>
          </p:nvPr>
        </p:nvSpPr>
        <p:spPr bwMode="auto">
          <a:xfrm>
            <a:off x="457200" y="1981200"/>
            <a:ext cx="8229600" cy="414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07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ltLang="zh-TW"/>
          </a:p>
        </p:txBody>
      </p:sp>
      <p:sp>
        <p:nvSpPr>
          <p:cNvPr id="3307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ltLang="zh-TW"/>
          </a:p>
        </p:txBody>
      </p:sp>
      <p:sp>
        <p:nvSpPr>
          <p:cNvPr id="3307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fld id="{7FDA1932-14ED-46A3-BF63-181511E75240}"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6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med">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 calcmode="lin" valueType="num">
                                      <p:cBhvr additive="base">
                                        <p:cTn id="7" dur="500" fill="hold"/>
                                        <p:tgtEl>
                                          <p:spTgt spid="3307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07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0755">
                                            <p:txEl>
                                              <p:pRg st="1" end="1"/>
                                            </p:txEl>
                                          </p:spTgt>
                                        </p:tgtEl>
                                        <p:attrNameLst>
                                          <p:attrName>style.visibility</p:attrName>
                                        </p:attrNameLst>
                                      </p:cBhvr>
                                      <p:to>
                                        <p:strVal val="visible"/>
                                      </p:to>
                                    </p:set>
                                    <p:anim calcmode="lin" valueType="num">
                                      <p:cBhvr additive="base">
                                        <p:cTn id="11" dur="500" fill="hold"/>
                                        <p:tgtEl>
                                          <p:spTgt spid="3307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075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anim calcmode="lin" valueType="num">
                                      <p:cBhvr additive="base">
                                        <p:cTn id="15" dur="500" fill="hold"/>
                                        <p:tgtEl>
                                          <p:spTgt spid="33075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075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0755">
                                            <p:txEl>
                                              <p:pRg st="3" end="3"/>
                                            </p:txEl>
                                          </p:spTgt>
                                        </p:tgtEl>
                                        <p:attrNameLst>
                                          <p:attrName>style.visibility</p:attrName>
                                        </p:attrNameLst>
                                      </p:cBhvr>
                                      <p:to>
                                        <p:strVal val="visible"/>
                                      </p:to>
                                    </p:set>
                                    <p:anim calcmode="lin" valueType="num">
                                      <p:cBhvr additive="base">
                                        <p:cTn id="19" dur="500" fill="hold"/>
                                        <p:tgtEl>
                                          <p:spTgt spid="33075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075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0755">
                                            <p:txEl>
                                              <p:pRg st="4" end="4"/>
                                            </p:txEl>
                                          </p:spTgt>
                                        </p:tgtEl>
                                        <p:attrNameLst>
                                          <p:attrName>style.visibility</p:attrName>
                                        </p:attrNameLst>
                                      </p:cBhvr>
                                      <p:to>
                                        <p:strVal val="visible"/>
                                      </p:to>
                                    </p:set>
                                    <p:anim calcmode="lin" valueType="num">
                                      <p:cBhvr additive="base">
                                        <p:cTn id="23" dur="500" fill="hold"/>
                                        <p:tgtEl>
                                          <p:spTgt spid="33075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07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autoUpdateAnimBg="0">
        <p:tmplLst>
          <p:tmpl lvl="1">
            <p:tnLst>
              <p:par>
                <p:cTn presetID="2" presetClass="entr" presetSubtype="4" fill="hold" nodeType="clickEffect">
                  <p:stCondLst>
                    <p:cond delay="0"/>
                  </p:stCondLst>
                  <p:childTnLst>
                    <p:set>
                      <p:cBhvr>
                        <p:cTn dur="1" fill="hold">
                          <p:stCondLst>
                            <p:cond delay="0"/>
                          </p:stCondLst>
                        </p:cTn>
                        <p:tgtEl>
                          <p:spTgt spid="330755"/>
                        </p:tgtEl>
                        <p:attrNameLst>
                          <p:attrName>style.visibility</p:attrName>
                        </p:attrNameLst>
                      </p:cBhvr>
                      <p:to>
                        <p:strVal val="visible"/>
                      </p:to>
                    </p:set>
                    <p:anim calcmode="lin" valueType="num">
                      <p:cBhvr additive="base">
                        <p:cTn dur="500" fill="hold"/>
                        <p:tgtEl>
                          <p:spTgt spid="330755"/>
                        </p:tgtEl>
                        <p:attrNameLst>
                          <p:attrName>ppt_x</p:attrName>
                        </p:attrNameLst>
                      </p:cBhvr>
                      <p:tavLst>
                        <p:tav tm="0">
                          <p:val>
                            <p:strVal val="#ppt_x"/>
                          </p:val>
                        </p:tav>
                        <p:tav tm="100000">
                          <p:val>
                            <p:strVal val="#ppt_x"/>
                          </p:val>
                        </p:tav>
                      </p:tavLst>
                    </p:anim>
                    <p:anim calcmode="lin" valueType="num">
                      <p:cBhvr additive="base">
                        <p:cTn dur="500" fill="hold"/>
                        <p:tgtEl>
                          <p:spTgt spid="33075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30755"/>
                        </p:tgtEl>
                        <p:attrNameLst>
                          <p:attrName>style.visibility</p:attrName>
                        </p:attrNameLst>
                      </p:cBhvr>
                      <p:to>
                        <p:strVal val="visible"/>
                      </p:to>
                    </p:set>
                    <p:anim calcmode="lin" valueType="num">
                      <p:cBhvr additive="base">
                        <p:cTn dur="500" fill="hold"/>
                        <p:tgtEl>
                          <p:spTgt spid="330755"/>
                        </p:tgtEl>
                        <p:attrNameLst>
                          <p:attrName>ppt_x</p:attrName>
                        </p:attrNameLst>
                      </p:cBhvr>
                      <p:tavLst>
                        <p:tav tm="0">
                          <p:val>
                            <p:strVal val="#ppt_x"/>
                          </p:val>
                        </p:tav>
                        <p:tav tm="100000">
                          <p:val>
                            <p:strVal val="#ppt_x"/>
                          </p:val>
                        </p:tav>
                      </p:tavLst>
                    </p:anim>
                    <p:anim calcmode="lin" valueType="num">
                      <p:cBhvr additive="base">
                        <p:cTn dur="500" fill="hold"/>
                        <p:tgtEl>
                          <p:spTgt spid="33075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30755"/>
                        </p:tgtEl>
                        <p:attrNameLst>
                          <p:attrName>style.visibility</p:attrName>
                        </p:attrNameLst>
                      </p:cBhvr>
                      <p:to>
                        <p:strVal val="visible"/>
                      </p:to>
                    </p:set>
                    <p:anim calcmode="lin" valueType="num">
                      <p:cBhvr additive="base">
                        <p:cTn dur="500" fill="hold"/>
                        <p:tgtEl>
                          <p:spTgt spid="330755"/>
                        </p:tgtEl>
                        <p:attrNameLst>
                          <p:attrName>ppt_x</p:attrName>
                        </p:attrNameLst>
                      </p:cBhvr>
                      <p:tavLst>
                        <p:tav tm="0">
                          <p:val>
                            <p:strVal val="#ppt_x"/>
                          </p:val>
                        </p:tav>
                        <p:tav tm="100000">
                          <p:val>
                            <p:strVal val="#ppt_x"/>
                          </p:val>
                        </p:tav>
                      </p:tavLst>
                    </p:anim>
                    <p:anim calcmode="lin" valueType="num">
                      <p:cBhvr additive="base">
                        <p:cTn dur="500" fill="hold"/>
                        <p:tgtEl>
                          <p:spTgt spid="33075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30755"/>
                        </p:tgtEl>
                        <p:attrNameLst>
                          <p:attrName>style.visibility</p:attrName>
                        </p:attrNameLst>
                      </p:cBhvr>
                      <p:to>
                        <p:strVal val="visible"/>
                      </p:to>
                    </p:set>
                    <p:anim calcmode="lin" valueType="num">
                      <p:cBhvr additive="base">
                        <p:cTn dur="500" fill="hold"/>
                        <p:tgtEl>
                          <p:spTgt spid="330755"/>
                        </p:tgtEl>
                        <p:attrNameLst>
                          <p:attrName>ppt_x</p:attrName>
                        </p:attrNameLst>
                      </p:cBhvr>
                      <p:tavLst>
                        <p:tav tm="0">
                          <p:val>
                            <p:strVal val="#ppt_x"/>
                          </p:val>
                        </p:tav>
                        <p:tav tm="100000">
                          <p:val>
                            <p:strVal val="#ppt_x"/>
                          </p:val>
                        </p:tav>
                      </p:tavLst>
                    </p:anim>
                    <p:anim calcmode="lin" valueType="num">
                      <p:cBhvr additive="base">
                        <p:cTn dur="500" fill="hold"/>
                        <p:tgtEl>
                          <p:spTgt spid="33075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30755"/>
                        </p:tgtEl>
                        <p:attrNameLst>
                          <p:attrName>style.visibility</p:attrName>
                        </p:attrNameLst>
                      </p:cBhvr>
                      <p:to>
                        <p:strVal val="visible"/>
                      </p:to>
                    </p:set>
                    <p:anim calcmode="lin" valueType="num">
                      <p:cBhvr additive="base">
                        <p:cTn dur="500" fill="hold"/>
                        <p:tgtEl>
                          <p:spTgt spid="330755"/>
                        </p:tgtEl>
                        <p:attrNameLst>
                          <p:attrName>ppt_x</p:attrName>
                        </p:attrNameLst>
                      </p:cBhvr>
                      <p:tavLst>
                        <p:tav tm="0">
                          <p:val>
                            <p:strVal val="#ppt_x"/>
                          </p:val>
                        </p:tav>
                        <p:tav tm="100000">
                          <p:val>
                            <p:strVal val="#ppt_x"/>
                          </p:val>
                        </p:tav>
                      </p:tavLst>
                    </p:anim>
                    <p:anim calcmode="lin" valueType="num">
                      <p:cBhvr additive="base">
                        <p:cTn dur="500" fill="hold"/>
                        <p:tgtEl>
                          <p:spTgt spid="330755"/>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2pPr>
      <a:lvl3pPr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3pPr>
      <a:lvl4pPr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4pPr>
      <a:lvl5pPr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imes New Roman" pitchFamily="18" charset="0"/>
          <a:ea typeface="新細明體" pitchFamily="18" charset="-120"/>
        </a:defRPr>
      </a:lvl9pPr>
    </p:titleStyle>
    <p:bodyStyle>
      <a:lvl1pPr marL="342900" indent="-342900" algn="l" rtl="0" fontAlgn="base">
        <a:spcBef>
          <a:spcPct val="20000"/>
        </a:spcBef>
        <a:spcAft>
          <a:spcPct val="0"/>
        </a:spcAft>
        <a:buClr>
          <a:srgbClr val="996633"/>
        </a:buClr>
        <a:buSzPct val="70000"/>
        <a:buFont typeface="Wingdings" pitchFamily="2" charset="2"/>
        <a:buChar char="z"/>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rgbClr val="996633"/>
        </a:buClr>
        <a:buSzPct val="70000"/>
        <a:buFont typeface="Wingdings" pitchFamily="2" charset="2"/>
        <a:buChar char="z"/>
        <a:defRPr kumimoji="1" sz="28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lr>
          <a:srgbClr val="996633"/>
        </a:buClr>
        <a:buSzPct val="70000"/>
        <a:buFont typeface="Wingdings" pitchFamily="2" charset="2"/>
        <a:buChar char="z"/>
        <a:defRPr kumimoji="1" sz="2400">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rgbClr val="996633"/>
        </a:buClr>
        <a:buSzPct val="70000"/>
        <a:buFont typeface="Wingdings" pitchFamily="2" charset="2"/>
        <a:buChar char="z"/>
        <a:defRPr kumimoji="1" sz="2000">
          <a:solidFill>
            <a:schemeClr val="tx1"/>
          </a:solidFill>
          <a:effectLst>
            <a:outerShdw blurRad="38100" dist="38100" dir="2700000" algn="tl">
              <a:srgbClr val="C0C0C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2018" name="Group 2"/>
          <p:cNvGrpSpPr>
            <a:grpSpLocks/>
          </p:cNvGrpSpPr>
          <p:nvPr/>
        </p:nvGrpSpPr>
        <p:grpSpPr bwMode="auto">
          <a:xfrm>
            <a:off x="6303963" y="0"/>
            <a:ext cx="2840037" cy="3254375"/>
            <a:chOff x="3115" y="0"/>
            <a:chExt cx="2170" cy="2486"/>
          </a:xfrm>
        </p:grpSpPr>
        <p:grpSp>
          <p:nvGrpSpPr>
            <p:cNvPr id="342019" name="Group 3"/>
            <p:cNvGrpSpPr>
              <a:grpSpLocks/>
            </p:cNvGrpSpPr>
            <p:nvPr/>
          </p:nvGrpSpPr>
          <p:grpSpPr bwMode="auto">
            <a:xfrm>
              <a:off x="4080" y="1910"/>
              <a:ext cx="768" cy="576"/>
              <a:chOff x="0" y="0"/>
              <a:chExt cx="768" cy="576"/>
            </a:xfrm>
          </p:grpSpPr>
          <p:sp>
            <p:nvSpPr>
              <p:cNvPr id="342020" name="Oval 4"/>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2021" name="Oval 5"/>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2022" name="Group 6"/>
            <p:cNvGrpSpPr>
              <a:grpSpLocks/>
            </p:cNvGrpSpPr>
            <p:nvPr/>
          </p:nvGrpSpPr>
          <p:grpSpPr bwMode="auto">
            <a:xfrm>
              <a:off x="4257" y="1103"/>
              <a:ext cx="768" cy="576"/>
              <a:chOff x="0" y="0"/>
              <a:chExt cx="768" cy="576"/>
            </a:xfrm>
          </p:grpSpPr>
          <p:sp>
            <p:nvSpPr>
              <p:cNvPr id="342023" name="Oval 7"/>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2024" name="Oval 8"/>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2025" name="Group 9"/>
            <p:cNvGrpSpPr>
              <a:grpSpLocks/>
            </p:cNvGrpSpPr>
            <p:nvPr/>
          </p:nvGrpSpPr>
          <p:grpSpPr bwMode="auto">
            <a:xfrm>
              <a:off x="3134" y="0"/>
              <a:ext cx="768" cy="576"/>
              <a:chOff x="0" y="0"/>
              <a:chExt cx="768" cy="576"/>
            </a:xfrm>
          </p:grpSpPr>
          <p:sp>
            <p:nvSpPr>
              <p:cNvPr id="342026" name="Oval 10"/>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2027" name="Oval 11"/>
              <p:cNvSpPr>
                <a:spLocks noChangeArrowheads="1"/>
              </p:cNvSpPr>
              <p:nvPr/>
            </p:nvSpPr>
            <p:spPr bwMode="hidden">
              <a:xfrm>
                <a:off x="276" y="252"/>
                <a:ext cx="185" cy="108"/>
              </a:xfrm>
              <a:prstGeom prst="ellipse">
                <a:avLst/>
              </a:prstGeom>
              <a:gradFill rotWithShape="0">
                <a:gsLst>
                  <a:gs pos="0">
                    <a:schemeClr val="accent1"/>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2028" name="Group 12"/>
            <p:cNvGrpSpPr>
              <a:grpSpLocks/>
            </p:cNvGrpSpPr>
            <p:nvPr/>
          </p:nvGrpSpPr>
          <p:grpSpPr bwMode="auto">
            <a:xfrm>
              <a:off x="3115" y="0"/>
              <a:ext cx="2170" cy="1702"/>
              <a:chOff x="3115" y="0"/>
              <a:chExt cx="2170" cy="1702"/>
            </a:xfrm>
          </p:grpSpPr>
          <p:grpSp>
            <p:nvGrpSpPr>
              <p:cNvPr id="342029" name="Group 13"/>
              <p:cNvGrpSpPr>
                <a:grpSpLocks/>
              </p:cNvGrpSpPr>
              <p:nvPr/>
            </p:nvGrpSpPr>
            <p:grpSpPr bwMode="auto">
              <a:xfrm>
                <a:off x="3640" y="308"/>
                <a:ext cx="1145" cy="844"/>
                <a:chOff x="1265" y="814"/>
                <a:chExt cx="2919" cy="2151"/>
              </a:xfrm>
            </p:grpSpPr>
            <p:sp>
              <p:nvSpPr>
                <p:cNvPr id="342030" name="Oval 14"/>
                <p:cNvSpPr>
                  <a:spLocks noChangeArrowheads="1"/>
                </p:cNvSpPr>
                <p:nvPr/>
              </p:nvSpPr>
              <p:spPr bwMode="hidden">
                <a:xfrm>
                  <a:off x="1265" y="814"/>
                  <a:ext cx="2919" cy="2151"/>
                </a:xfrm>
                <a:prstGeom prst="ellipse">
                  <a:avLst/>
                </a:prstGeom>
                <a:gradFill rotWithShape="0">
                  <a:gsLst>
                    <a:gs pos="0">
                      <a:schemeClr val="bg2"/>
                    </a:gs>
                    <a:gs pos="100000">
                      <a:schemeClr val="bg1"/>
                    </a:gs>
                  </a:gsLst>
                  <a:path path="shape">
                    <a:fillToRect l="50000" t="50000" r="50000" b="50000"/>
                  </a:path>
                </a:gradFill>
                <a:ln w="9525">
                  <a:noFill/>
                  <a:round/>
                  <a:headEnd/>
                  <a:tailEnd/>
                </a:ln>
                <a:effectLst/>
              </p:spPr>
              <p:txBody>
                <a:bodyPr wrap="none" anchor="ctr"/>
                <a:lstStyle/>
                <a:p>
                  <a:endParaRPr lang="zh-TW" altLang="en-US"/>
                </a:p>
              </p:txBody>
            </p:sp>
            <p:sp>
              <p:nvSpPr>
                <p:cNvPr id="342031" name="Oval 15"/>
                <p:cNvSpPr>
                  <a:spLocks noChangeArrowheads="1"/>
                </p:cNvSpPr>
                <p:nvPr/>
              </p:nvSpPr>
              <p:spPr bwMode="hidden">
                <a:xfrm>
                  <a:off x="2380" y="1601"/>
                  <a:ext cx="579" cy="406"/>
                </a:xfrm>
                <a:prstGeom prst="ellipse">
                  <a:avLst/>
                </a:prstGeom>
                <a:gradFill rotWithShape="0">
                  <a:gsLst>
                    <a:gs pos="0">
                      <a:schemeClr val="accent2"/>
                    </a:gs>
                    <a:gs pos="100000">
                      <a:schemeClr val="bg2"/>
                    </a:gs>
                  </a:gsLst>
                  <a:path path="shape">
                    <a:fillToRect l="50000" t="50000" r="50000" b="50000"/>
                  </a:path>
                </a:gradFill>
                <a:ln w="9525">
                  <a:noFill/>
                  <a:round/>
                  <a:headEnd/>
                  <a:tailEnd/>
                </a:ln>
                <a:effectLst/>
              </p:spPr>
              <p:txBody>
                <a:bodyPr wrap="none" anchor="ctr"/>
                <a:lstStyle/>
                <a:p>
                  <a:endParaRPr lang="zh-TW" altLang="en-US"/>
                </a:p>
              </p:txBody>
            </p:sp>
          </p:grpSp>
          <p:grpSp>
            <p:nvGrpSpPr>
              <p:cNvPr id="342032" name="Group 16"/>
              <p:cNvGrpSpPr>
                <a:grpSpLocks/>
              </p:cNvGrpSpPr>
              <p:nvPr/>
            </p:nvGrpSpPr>
            <p:grpSpPr bwMode="auto">
              <a:xfrm>
                <a:off x="3115" y="0"/>
                <a:ext cx="2145" cy="1702"/>
                <a:chOff x="3115" y="0"/>
                <a:chExt cx="2145" cy="1702"/>
              </a:xfrm>
            </p:grpSpPr>
            <p:grpSp>
              <p:nvGrpSpPr>
                <p:cNvPr id="342033" name="Group 17"/>
                <p:cNvGrpSpPr>
                  <a:grpSpLocks/>
                </p:cNvGrpSpPr>
                <p:nvPr/>
              </p:nvGrpSpPr>
              <p:grpSpPr bwMode="auto">
                <a:xfrm>
                  <a:off x="4505" y="589"/>
                  <a:ext cx="493" cy="912"/>
                  <a:chOff x="3471" y="1530"/>
                  <a:chExt cx="1258" cy="2327"/>
                </a:xfrm>
              </p:grpSpPr>
              <p:sp>
                <p:nvSpPr>
                  <p:cNvPr id="342034" name="Freeform 18"/>
                  <p:cNvSpPr>
                    <a:spLocks/>
                  </p:cNvSpPr>
                  <p:nvPr/>
                </p:nvSpPr>
                <p:spPr bwMode="hidden">
                  <a:xfrm rot="2711884">
                    <a:off x="2765" y="2236"/>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2035" name="Freeform 19"/>
                  <p:cNvSpPr>
                    <a:spLocks/>
                  </p:cNvSpPr>
                  <p:nvPr/>
                </p:nvSpPr>
                <p:spPr bwMode="hidden">
                  <a:xfrm rot="2711884">
                    <a:off x="4021" y="3150"/>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36" name="Group 20"/>
                <p:cNvGrpSpPr>
                  <a:grpSpLocks/>
                </p:cNvGrpSpPr>
                <p:nvPr/>
              </p:nvGrpSpPr>
              <p:grpSpPr bwMode="auto">
                <a:xfrm>
                  <a:off x="4267" y="781"/>
                  <a:ext cx="966" cy="522"/>
                  <a:chOff x="2864" y="2019"/>
                  <a:chExt cx="2463" cy="1332"/>
                </a:xfrm>
              </p:grpSpPr>
              <p:sp>
                <p:nvSpPr>
                  <p:cNvPr id="342037" name="Freeform 21"/>
                  <p:cNvSpPr>
                    <a:spLocks/>
                  </p:cNvSpPr>
                  <p:nvPr/>
                </p:nvSpPr>
                <p:spPr bwMode="hidden">
                  <a:xfrm rot="2104081">
                    <a:off x="2864" y="2019"/>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38" name="Freeform 22"/>
                  <p:cNvSpPr>
                    <a:spLocks/>
                  </p:cNvSpPr>
                  <p:nvPr/>
                </p:nvSpPr>
                <p:spPr bwMode="hidden">
                  <a:xfrm rot="2104081">
                    <a:off x="4353" y="2806"/>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39" name="Group 23"/>
                <p:cNvGrpSpPr>
                  <a:grpSpLocks/>
                </p:cNvGrpSpPr>
                <p:nvPr/>
              </p:nvGrpSpPr>
              <p:grpSpPr bwMode="auto">
                <a:xfrm>
                  <a:off x="4280" y="707"/>
                  <a:ext cx="971" cy="417"/>
                  <a:chOff x="2897" y="1832"/>
                  <a:chExt cx="2477" cy="1064"/>
                </a:xfrm>
              </p:grpSpPr>
              <p:sp>
                <p:nvSpPr>
                  <p:cNvPr id="342040" name="Freeform 24"/>
                  <p:cNvSpPr>
                    <a:spLocks/>
                  </p:cNvSpPr>
                  <p:nvPr/>
                </p:nvSpPr>
                <p:spPr bwMode="hidden">
                  <a:xfrm rot="1582915">
                    <a:off x="2897" y="1832"/>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41" name="Freeform 25"/>
                  <p:cNvSpPr>
                    <a:spLocks/>
                  </p:cNvSpPr>
                  <p:nvPr/>
                </p:nvSpPr>
                <p:spPr bwMode="hidden">
                  <a:xfrm rot="1582915">
                    <a:off x="4442" y="2420"/>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42" name="Group 26"/>
                <p:cNvGrpSpPr>
                  <a:grpSpLocks/>
                </p:cNvGrpSpPr>
                <p:nvPr/>
              </p:nvGrpSpPr>
              <p:grpSpPr bwMode="auto">
                <a:xfrm>
                  <a:off x="4291" y="630"/>
                  <a:ext cx="969" cy="364"/>
                  <a:chOff x="2924" y="1636"/>
                  <a:chExt cx="2472" cy="927"/>
                </a:xfrm>
              </p:grpSpPr>
              <p:sp>
                <p:nvSpPr>
                  <p:cNvPr id="342043" name="Freeform 27"/>
                  <p:cNvSpPr>
                    <a:spLocks/>
                  </p:cNvSpPr>
                  <p:nvPr/>
                </p:nvSpPr>
                <p:spPr bwMode="hidden">
                  <a:xfrm rot="1080363">
                    <a:off x="2924" y="1636"/>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44" name="Freeform 28"/>
                  <p:cNvSpPr>
                    <a:spLocks/>
                  </p:cNvSpPr>
                  <p:nvPr/>
                </p:nvSpPr>
                <p:spPr bwMode="hidden">
                  <a:xfrm rot="1080363">
                    <a:off x="4495" y="2037"/>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45" name="Group 29"/>
                <p:cNvGrpSpPr>
                  <a:grpSpLocks/>
                </p:cNvGrpSpPr>
                <p:nvPr/>
              </p:nvGrpSpPr>
              <p:grpSpPr bwMode="auto">
                <a:xfrm>
                  <a:off x="4304" y="543"/>
                  <a:ext cx="918" cy="258"/>
                  <a:chOff x="2958" y="1414"/>
                  <a:chExt cx="2342" cy="657"/>
                </a:xfrm>
              </p:grpSpPr>
              <p:sp>
                <p:nvSpPr>
                  <p:cNvPr id="342046" name="Freeform 30"/>
                  <p:cNvSpPr>
                    <a:spLocks/>
                  </p:cNvSpPr>
                  <p:nvPr/>
                </p:nvSpPr>
                <p:spPr bwMode="hidden">
                  <a:xfrm rot="463793">
                    <a:off x="2958" y="1414"/>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47" name="Freeform 31"/>
                  <p:cNvSpPr>
                    <a:spLocks/>
                  </p:cNvSpPr>
                  <p:nvPr/>
                </p:nvSpPr>
                <p:spPr bwMode="hidden">
                  <a:xfrm rot="463793">
                    <a:off x="4470" y="1582"/>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48" name="Group 32"/>
                <p:cNvGrpSpPr>
                  <a:grpSpLocks/>
                </p:cNvGrpSpPr>
                <p:nvPr/>
              </p:nvGrpSpPr>
              <p:grpSpPr bwMode="auto">
                <a:xfrm>
                  <a:off x="4314" y="487"/>
                  <a:ext cx="843" cy="134"/>
                  <a:chOff x="2983" y="1269"/>
                  <a:chExt cx="2150" cy="343"/>
                </a:xfrm>
              </p:grpSpPr>
              <p:sp>
                <p:nvSpPr>
                  <p:cNvPr id="342049" name="Freeform 33"/>
                  <p:cNvSpPr>
                    <a:spLocks/>
                  </p:cNvSpPr>
                  <p:nvPr/>
                </p:nvSpPr>
                <p:spPr bwMode="hidden">
                  <a:xfrm rot="-84182">
                    <a:off x="2983" y="1289"/>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50" name="Freeform 34"/>
                  <p:cNvSpPr>
                    <a:spLocks/>
                  </p:cNvSpPr>
                  <p:nvPr/>
                </p:nvSpPr>
                <p:spPr bwMode="hidden">
                  <a:xfrm rot="-84182">
                    <a:off x="4379" y="1269"/>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51" name="Group 35"/>
                <p:cNvGrpSpPr>
                  <a:grpSpLocks/>
                </p:cNvGrpSpPr>
                <p:nvPr/>
              </p:nvGrpSpPr>
              <p:grpSpPr bwMode="auto">
                <a:xfrm>
                  <a:off x="4296" y="349"/>
                  <a:ext cx="737" cy="167"/>
                  <a:chOff x="2938" y="917"/>
                  <a:chExt cx="1879" cy="427"/>
                </a:xfrm>
              </p:grpSpPr>
              <p:sp>
                <p:nvSpPr>
                  <p:cNvPr id="342052" name="Freeform 36"/>
                  <p:cNvSpPr>
                    <a:spLocks/>
                  </p:cNvSpPr>
                  <p:nvPr/>
                </p:nvSpPr>
                <p:spPr bwMode="hidden">
                  <a:xfrm rot="-802576">
                    <a:off x="2938" y="1129"/>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53" name="Freeform 37"/>
                  <p:cNvSpPr>
                    <a:spLocks/>
                  </p:cNvSpPr>
                  <p:nvPr/>
                </p:nvSpPr>
                <p:spPr bwMode="hidden">
                  <a:xfrm rot="-802576">
                    <a:off x="4155" y="917"/>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54" name="Group 38"/>
                <p:cNvGrpSpPr>
                  <a:grpSpLocks/>
                </p:cNvGrpSpPr>
                <p:nvPr/>
              </p:nvGrpSpPr>
              <p:grpSpPr bwMode="auto">
                <a:xfrm>
                  <a:off x="3394" y="637"/>
                  <a:ext cx="493" cy="912"/>
                  <a:chOff x="637" y="1653"/>
                  <a:chExt cx="1257" cy="2326"/>
                </a:xfrm>
              </p:grpSpPr>
              <p:sp>
                <p:nvSpPr>
                  <p:cNvPr id="342055" name="Freeform 39"/>
                  <p:cNvSpPr>
                    <a:spLocks/>
                  </p:cNvSpPr>
                  <p:nvPr/>
                </p:nvSpPr>
                <p:spPr bwMode="hidden">
                  <a:xfrm rot="18888116" flipH="1">
                    <a:off x="876" y="2359"/>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56" name="Freeform 40"/>
                  <p:cNvSpPr>
                    <a:spLocks/>
                  </p:cNvSpPr>
                  <p:nvPr/>
                </p:nvSpPr>
                <p:spPr bwMode="hidden">
                  <a:xfrm rot="18888116" flipH="1">
                    <a:off x="419" y="327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57" name="Group 41"/>
                <p:cNvGrpSpPr>
                  <a:grpSpLocks/>
                </p:cNvGrpSpPr>
                <p:nvPr/>
              </p:nvGrpSpPr>
              <p:grpSpPr bwMode="auto">
                <a:xfrm>
                  <a:off x="3142" y="850"/>
                  <a:ext cx="966" cy="522"/>
                  <a:chOff x="-5" y="2196"/>
                  <a:chExt cx="2463" cy="1332"/>
                </a:xfrm>
              </p:grpSpPr>
              <p:sp>
                <p:nvSpPr>
                  <p:cNvPr id="342058" name="Freeform 42"/>
                  <p:cNvSpPr>
                    <a:spLocks/>
                  </p:cNvSpPr>
                  <p:nvPr/>
                </p:nvSpPr>
                <p:spPr bwMode="hidden">
                  <a:xfrm rot="19495919" flipH="1">
                    <a:off x="644" y="2196"/>
                    <a:ext cx="1814" cy="34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59" name="Freeform 43"/>
                  <p:cNvSpPr>
                    <a:spLocks/>
                  </p:cNvSpPr>
                  <p:nvPr/>
                </p:nvSpPr>
                <p:spPr bwMode="hidden">
                  <a:xfrm rot="19495919" flipH="1">
                    <a:off x="-5" y="2983"/>
                    <a:ext cx="974" cy="54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60" name="Group 44"/>
                <p:cNvGrpSpPr>
                  <a:grpSpLocks/>
                </p:cNvGrpSpPr>
                <p:nvPr/>
              </p:nvGrpSpPr>
              <p:grpSpPr bwMode="auto">
                <a:xfrm>
                  <a:off x="3124" y="777"/>
                  <a:ext cx="971" cy="417"/>
                  <a:chOff x="-52" y="2009"/>
                  <a:chExt cx="2477" cy="1064"/>
                </a:xfrm>
              </p:grpSpPr>
              <p:sp>
                <p:nvSpPr>
                  <p:cNvPr id="342061" name="Freeform 45"/>
                  <p:cNvSpPr>
                    <a:spLocks/>
                  </p:cNvSpPr>
                  <p:nvPr/>
                </p:nvSpPr>
                <p:spPr bwMode="hidden">
                  <a:xfrm rot="20017085" flipH="1">
                    <a:off x="689" y="2009"/>
                    <a:ext cx="1736" cy="30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62" name="Freeform 46"/>
                  <p:cNvSpPr>
                    <a:spLocks/>
                  </p:cNvSpPr>
                  <p:nvPr/>
                </p:nvSpPr>
                <p:spPr bwMode="hidden">
                  <a:xfrm rot="20017085" flipH="1">
                    <a:off x="-52" y="2597"/>
                    <a:ext cx="932" cy="47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63" name="Group 47"/>
                <p:cNvGrpSpPr>
                  <a:grpSpLocks/>
                </p:cNvGrpSpPr>
                <p:nvPr/>
              </p:nvGrpSpPr>
              <p:grpSpPr bwMode="auto">
                <a:xfrm>
                  <a:off x="3115" y="700"/>
                  <a:ext cx="969" cy="363"/>
                  <a:chOff x="-74" y="1813"/>
                  <a:chExt cx="2472" cy="927"/>
                </a:xfrm>
              </p:grpSpPr>
              <p:sp>
                <p:nvSpPr>
                  <p:cNvPr id="342064" name="Freeform 48"/>
                  <p:cNvSpPr>
                    <a:spLocks/>
                  </p:cNvSpPr>
                  <p:nvPr/>
                </p:nvSpPr>
                <p:spPr bwMode="hidden">
                  <a:xfrm rot="20519637" flipH="1">
                    <a:off x="721" y="1813"/>
                    <a:ext cx="1677" cy="33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65" name="Freeform 49"/>
                  <p:cNvSpPr>
                    <a:spLocks/>
                  </p:cNvSpPr>
                  <p:nvPr/>
                </p:nvSpPr>
                <p:spPr bwMode="hidden">
                  <a:xfrm rot="20519637" flipH="1">
                    <a:off x="-74" y="2214"/>
                    <a:ext cx="901" cy="52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66" name="Group 50"/>
                <p:cNvGrpSpPr>
                  <a:grpSpLocks/>
                </p:cNvGrpSpPr>
                <p:nvPr/>
              </p:nvGrpSpPr>
              <p:grpSpPr bwMode="auto">
                <a:xfrm>
                  <a:off x="3153" y="613"/>
                  <a:ext cx="918" cy="257"/>
                  <a:chOff x="22" y="1591"/>
                  <a:chExt cx="2342" cy="657"/>
                </a:xfrm>
              </p:grpSpPr>
              <p:sp>
                <p:nvSpPr>
                  <p:cNvPr id="342067" name="Freeform 51"/>
                  <p:cNvSpPr>
                    <a:spLocks/>
                  </p:cNvSpPr>
                  <p:nvPr/>
                </p:nvSpPr>
                <p:spPr bwMode="hidden">
                  <a:xfrm rot="21136207" flipH="1">
                    <a:off x="819" y="1591"/>
                    <a:ext cx="154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68" name="Freeform 52"/>
                  <p:cNvSpPr>
                    <a:spLocks/>
                  </p:cNvSpPr>
                  <p:nvPr/>
                </p:nvSpPr>
                <p:spPr bwMode="hidden">
                  <a:xfrm rot="21136207" flipH="1">
                    <a:off x="22" y="1759"/>
                    <a:ext cx="830" cy="4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69" name="Group 53"/>
                <p:cNvGrpSpPr>
                  <a:grpSpLocks/>
                </p:cNvGrpSpPr>
                <p:nvPr/>
              </p:nvGrpSpPr>
              <p:grpSpPr bwMode="auto">
                <a:xfrm>
                  <a:off x="3218" y="556"/>
                  <a:ext cx="843" cy="134"/>
                  <a:chOff x="189" y="1446"/>
                  <a:chExt cx="2150" cy="343"/>
                </a:xfrm>
              </p:grpSpPr>
              <p:sp>
                <p:nvSpPr>
                  <p:cNvPr id="342070" name="Freeform 54"/>
                  <p:cNvSpPr>
                    <a:spLocks/>
                  </p:cNvSpPr>
                  <p:nvPr/>
                </p:nvSpPr>
                <p:spPr bwMode="hidden">
                  <a:xfrm rot="84182" flipH="1">
                    <a:off x="935" y="1466"/>
                    <a:ext cx="1404" cy="21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71" name="Freeform 55"/>
                  <p:cNvSpPr>
                    <a:spLocks/>
                  </p:cNvSpPr>
                  <p:nvPr/>
                </p:nvSpPr>
                <p:spPr bwMode="hidden">
                  <a:xfrm rot="84182" flipH="1">
                    <a:off x="189" y="1446"/>
                    <a:ext cx="754" cy="34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072" name="Group 56"/>
                <p:cNvGrpSpPr>
                  <a:grpSpLocks/>
                </p:cNvGrpSpPr>
                <p:nvPr/>
              </p:nvGrpSpPr>
              <p:grpSpPr bwMode="auto">
                <a:xfrm>
                  <a:off x="3342" y="418"/>
                  <a:ext cx="737" cy="167"/>
                  <a:chOff x="505" y="1094"/>
                  <a:chExt cx="1879" cy="427"/>
                </a:xfrm>
              </p:grpSpPr>
              <p:sp>
                <p:nvSpPr>
                  <p:cNvPr id="342073" name="Freeform 57"/>
                  <p:cNvSpPr>
                    <a:spLocks/>
                  </p:cNvSpPr>
                  <p:nvPr/>
                </p:nvSpPr>
                <p:spPr bwMode="hidden">
                  <a:xfrm rot="802576" flipH="1">
                    <a:off x="1151" y="1306"/>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74" name="Freeform 58"/>
                  <p:cNvSpPr>
                    <a:spLocks/>
                  </p:cNvSpPr>
                  <p:nvPr/>
                </p:nvSpPr>
                <p:spPr bwMode="hidden">
                  <a:xfrm rot="802576" flipH="1">
                    <a:off x="505" y="1094"/>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75" name="Group 59"/>
                <p:cNvGrpSpPr>
                  <a:grpSpLocks/>
                </p:cNvGrpSpPr>
                <p:nvPr/>
              </p:nvGrpSpPr>
              <p:grpSpPr bwMode="auto">
                <a:xfrm>
                  <a:off x="3386" y="341"/>
                  <a:ext cx="725" cy="218"/>
                  <a:chOff x="616" y="899"/>
                  <a:chExt cx="1850" cy="554"/>
                </a:xfrm>
              </p:grpSpPr>
              <p:sp>
                <p:nvSpPr>
                  <p:cNvPr id="342076" name="Freeform 60"/>
                  <p:cNvSpPr>
                    <a:spLocks/>
                  </p:cNvSpPr>
                  <p:nvPr/>
                </p:nvSpPr>
                <p:spPr bwMode="hidden">
                  <a:xfrm rot="1277471" flipH="1">
                    <a:off x="1233" y="1238"/>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77" name="Freeform 61"/>
                  <p:cNvSpPr>
                    <a:spLocks/>
                  </p:cNvSpPr>
                  <p:nvPr/>
                </p:nvSpPr>
                <p:spPr bwMode="hidden">
                  <a:xfrm rot="1277471" flipH="1">
                    <a:off x="616" y="899"/>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78" name="Group 62"/>
                <p:cNvGrpSpPr>
                  <a:grpSpLocks/>
                </p:cNvGrpSpPr>
                <p:nvPr/>
              </p:nvGrpSpPr>
              <p:grpSpPr bwMode="auto">
                <a:xfrm>
                  <a:off x="3472" y="231"/>
                  <a:ext cx="693" cy="291"/>
                  <a:chOff x="3472" y="231"/>
                  <a:chExt cx="693" cy="291"/>
                </a:xfrm>
              </p:grpSpPr>
              <p:sp>
                <p:nvSpPr>
                  <p:cNvPr id="342079" name="Freeform 63"/>
                  <p:cNvSpPr>
                    <a:spLocks/>
                  </p:cNvSpPr>
                  <p:nvPr/>
                </p:nvSpPr>
                <p:spPr bwMode="hidden">
                  <a:xfrm rot="2028410" flipH="1">
                    <a:off x="3681" y="438"/>
                    <a:ext cx="484" cy="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80" name="Freeform 64"/>
                  <p:cNvSpPr>
                    <a:spLocks/>
                  </p:cNvSpPr>
                  <p:nvPr/>
                </p:nvSpPr>
                <p:spPr bwMode="hidden">
                  <a:xfrm rot="2028410" flipH="1">
                    <a:off x="3472" y="231"/>
                    <a:ext cx="260" cy="132"/>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81" name="Group 65"/>
                <p:cNvGrpSpPr>
                  <a:grpSpLocks/>
                </p:cNvGrpSpPr>
                <p:nvPr/>
              </p:nvGrpSpPr>
              <p:grpSpPr bwMode="auto">
                <a:xfrm>
                  <a:off x="3554" y="118"/>
                  <a:ext cx="664" cy="349"/>
                  <a:chOff x="3554" y="118"/>
                  <a:chExt cx="664" cy="349"/>
                </a:xfrm>
              </p:grpSpPr>
              <p:sp>
                <p:nvSpPr>
                  <p:cNvPr id="342082" name="Freeform 66"/>
                  <p:cNvSpPr>
                    <a:spLocks/>
                  </p:cNvSpPr>
                  <p:nvPr/>
                </p:nvSpPr>
                <p:spPr bwMode="hidden">
                  <a:xfrm rot="2664424" flipH="1">
                    <a:off x="3727" y="383"/>
                    <a:ext cx="491" cy="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83" name="Freeform 67"/>
                  <p:cNvSpPr>
                    <a:spLocks/>
                  </p:cNvSpPr>
                  <p:nvPr/>
                </p:nvSpPr>
                <p:spPr bwMode="hidden">
                  <a:xfrm rot="2664424" flipH="1">
                    <a:off x="3554" y="118"/>
                    <a:ext cx="264" cy="132"/>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84" name="Group 68"/>
                <p:cNvGrpSpPr>
                  <a:grpSpLocks/>
                </p:cNvGrpSpPr>
                <p:nvPr/>
              </p:nvGrpSpPr>
              <p:grpSpPr bwMode="auto">
                <a:xfrm>
                  <a:off x="3784" y="30"/>
                  <a:ext cx="305" cy="593"/>
                  <a:chOff x="1633" y="104"/>
                  <a:chExt cx="778" cy="1512"/>
                </a:xfrm>
              </p:grpSpPr>
              <p:sp>
                <p:nvSpPr>
                  <p:cNvPr id="342085" name="Freeform 69"/>
                  <p:cNvSpPr>
                    <a:spLocks/>
                  </p:cNvSpPr>
                  <p:nvPr/>
                </p:nvSpPr>
                <p:spPr bwMode="hidden">
                  <a:xfrm rot="3473776" flipH="1">
                    <a:off x="1754" y="958"/>
                    <a:ext cx="1100"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86" name="Freeform 70"/>
                  <p:cNvSpPr>
                    <a:spLocks/>
                  </p:cNvSpPr>
                  <p:nvPr/>
                </p:nvSpPr>
                <p:spPr bwMode="hidden">
                  <a:xfrm rot="3473776" flipH="1">
                    <a:off x="1506" y="231"/>
                    <a:ext cx="591"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87" name="Group 71"/>
                <p:cNvGrpSpPr>
                  <a:grpSpLocks/>
                </p:cNvGrpSpPr>
                <p:nvPr/>
              </p:nvGrpSpPr>
              <p:grpSpPr bwMode="auto">
                <a:xfrm>
                  <a:off x="3903" y="0"/>
                  <a:ext cx="248" cy="601"/>
                  <a:chOff x="1935" y="28"/>
                  <a:chExt cx="634" cy="1534"/>
                </a:xfrm>
              </p:grpSpPr>
              <p:sp>
                <p:nvSpPr>
                  <p:cNvPr id="342088" name="Freeform 72"/>
                  <p:cNvSpPr>
                    <a:spLocks/>
                  </p:cNvSpPr>
                  <p:nvPr/>
                </p:nvSpPr>
                <p:spPr bwMode="hidden">
                  <a:xfrm rot="4126480" flipH="1">
                    <a:off x="1931" y="924"/>
                    <a:ext cx="1061"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89" name="Freeform 73"/>
                  <p:cNvSpPr>
                    <a:spLocks/>
                  </p:cNvSpPr>
                  <p:nvPr/>
                </p:nvSpPr>
                <p:spPr bwMode="hidden">
                  <a:xfrm rot="4126480" flipH="1">
                    <a:off x="1819" y="144"/>
                    <a:ext cx="570"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grpSp>
              <p:nvGrpSpPr>
                <p:cNvPr id="342090" name="Group 74"/>
                <p:cNvGrpSpPr>
                  <a:grpSpLocks/>
                </p:cNvGrpSpPr>
                <p:nvPr/>
              </p:nvGrpSpPr>
              <p:grpSpPr bwMode="auto">
                <a:xfrm>
                  <a:off x="4251" y="252"/>
                  <a:ext cx="723" cy="222"/>
                  <a:chOff x="2822" y="672"/>
                  <a:chExt cx="1845" cy="566"/>
                </a:xfrm>
              </p:grpSpPr>
              <p:sp>
                <p:nvSpPr>
                  <p:cNvPr id="342091" name="Freeform 75"/>
                  <p:cNvSpPr>
                    <a:spLocks/>
                  </p:cNvSpPr>
                  <p:nvPr/>
                </p:nvSpPr>
                <p:spPr bwMode="hidden">
                  <a:xfrm rot="-1325434">
                    <a:off x="2822" y="1023"/>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92" name="Freeform 76"/>
                  <p:cNvSpPr>
                    <a:spLocks/>
                  </p:cNvSpPr>
                  <p:nvPr/>
                </p:nvSpPr>
                <p:spPr bwMode="hidden">
                  <a:xfrm rot="-1325434">
                    <a:off x="4005" y="672"/>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093" name="Group 77"/>
                <p:cNvGrpSpPr>
                  <a:grpSpLocks/>
                </p:cNvGrpSpPr>
                <p:nvPr/>
              </p:nvGrpSpPr>
              <p:grpSpPr bwMode="auto">
                <a:xfrm>
                  <a:off x="4196" y="163"/>
                  <a:ext cx="699" cy="282"/>
                  <a:chOff x="2683" y="445"/>
                  <a:chExt cx="1781" cy="717"/>
                </a:xfrm>
              </p:grpSpPr>
              <p:sp>
                <p:nvSpPr>
                  <p:cNvPr id="342094" name="Freeform 78"/>
                  <p:cNvSpPr>
                    <a:spLocks/>
                  </p:cNvSpPr>
                  <p:nvPr/>
                </p:nvSpPr>
                <p:spPr bwMode="hidden">
                  <a:xfrm rot="-1921064">
                    <a:off x="2683" y="947"/>
                    <a:ext cx="1233" cy="215"/>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095" name="Freeform 79"/>
                  <p:cNvSpPr>
                    <a:spLocks/>
                  </p:cNvSpPr>
                  <p:nvPr/>
                </p:nvSpPr>
                <p:spPr bwMode="hidden">
                  <a:xfrm rot="-1921064">
                    <a:off x="3802" y="445"/>
                    <a:ext cx="662" cy="338"/>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sp>
              <p:nvSpPr>
                <p:cNvPr id="342096" name="Freeform 80"/>
                <p:cNvSpPr>
                  <a:spLocks/>
                </p:cNvSpPr>
                <p:nvPr/>
              </p:nvSpPr>
              <p:spPr bwMode="hidden">
                <a:xfrm rot="4578755" flipH="1">
                  <a:off x="3968" y="372"/>
                  <a:ext cx="403" cy="57"/>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a:noFill/>
                  <a:round/>
                  <a:headEnd/>
                  <a:tailEnd/>
                </a:ln>
                <a:effectLst/>
              </p:spPr>
              <p:txBody>
                <a:bodyPr wrap="none" anchor="ctr"/>
                <a:lstStyle/>
                <a:p>
                  <a:endParaRPr lang="zh-TW" altLang="en-US"/>
                </a:p>
              </p:txBody>
            </p:sp>
            <p:sp>
              <p:nvSpPr>
                <p:cNvPr id="342097" name="Freeform 81"/>
                <p:cNvSpPr>
                  <a:spLocks/>
                </p:cNvSpPr>
                <p:nvPr/>
              </p:nvSpPr>
              <p:spPr bwMode="hidden">
                <a:xfrm rot="4578755" flipH="1">
                  <a:off x="3977" y="77"/>
                  <a:ext cx="216" cy="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w="9525">
                  <a:noFill/>
                  <a:round/>
                  <a:headEnd/>
                  <a:tailEnd/>
                </a:ln>
                <a:effectLst/>
              </p:spPr>
              <p:txBody>
                <a:bodyPr wrap="none" anchor="ctr"/>
                <a:lstStyle/>
                <a:p>
                  <a:endParaRPr lang="zh-TW" altLang="en-US"/>
                </a:p>
              </p:txBody>
            </p:sp>
            <p:grpSp>
              <p:nvGrpSpPr>
                <p:cNvPr id="342098" name="Group 82"/>
                <p:cNvGrpSpPr>
                  <a:grpSpLocks/>
                </p:cNvGrpSpPr>
                <p:nvPr/>
              </p:nvGrpSpPr>
              <p:grpSpPr bwMode="auto">
                <a:xfrm>
                  <a:off x="4242" y="5"/>
                  <a:ext cx="251" cy="596"/>
                  <a:chOff x="2800" y="41"/>
                  <a:chExt cx="640" cy="1520"/>
                </a:xfrm>
              </p:grpSpPr>
              <p:sp>
                <p:nvSpPr>
                  <p:cNvPr id="342099" name="Freeform 83"/>
                  <p:cNvSpPr>
                    <a:spLocks/>
                  </p:cNvSpPr>
                  <p:nvPr/>
                </p:nvSpPr>
                <p:spPr bwMode="hidden">
                  <a:xfrm rot="-3857755">
                    <a:off x="2361" y="938"/>
                    <a:ext cx="1062" cy="184"/>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00" name="Freeform 84"/>
                  <p:cNvSpPr>
                    <a:spLocks/>
                  </p:cNvSpPr>
                  <p:nvPr/>
                </p:nvSpPr>
                <p:spPr bwMode="hidden">
                  <a:xfrm rot="-3857755">
                    <a:off x="3011" y="181"/>
                    <a:ext cx="570" cy="28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101" name="Group 85"/>
                <p:cNvGrpSpPr>
                  <a:grpSpLocks/>
                </p:cNvGrpSpPr>
                <p:nvPr/>
              </p:nvGrpSpPr>
              <p:grpSpPr bwMode="auto">
                <a:xfrm>
                  <a:off x="4295" y="53"/>
                  <a:ext cx="398" cy="574"/>
                  <a:chOff x="2934" y="163"/>
                  <a:chExt cx="1017" cy="1464"/>
                </a:xfrm>
              </p:grpSpPr>
              <p:sp>
                <p:nvSpPr>
                  <p:cNvPr id="342102" name="Freeform 86"/>
                  <p:cNvSpPr>
                    <a:spLocks/>
                  </p:cNvSpPr>
                  <p:nvPr/>
                </p:nvSpPr>
                <p:spPr bwMode="hidden">
                  <a:xfrm rot="-2777260">
                    <a:off x="2491" y="915"/>
                    <a:ext cx="1155" cy="270"/>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03" name="Freeform 87"/>
                  <p:cNvSpPr>
                    <a:spLocks/>
                  </p:cNvSpPr>
                  <p:nvPr/>
                </p:nvSpPr>
                <p:spPr bwMode="hidden">
                  <a:xfrm rot="-2777260">
                    <a:off x="3430" y="261"/>
                    <a:ext cx="620" cy="42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104" name="Group 88"/>
                <p:cNvGrpSpPr>
                  <a:grpSpLocks/>
                </p:cNvGrpSpPr>
                <p:nvPr/>
              </p:nvGrpSpPr>
              <p:grpSpPr bwMode="auto">
                <a:xfrm>
                  <a:off x="4215" y="2"/>
                  <a:ext cx="95" cy="567"/>
                  <a:chOff x="2730" y="32"/>
                  <a:chExt cx="243" cy="1448"/>
                </a:xfrm>
              </p:grpSpPr>
              <p:sp>
                <p:nvSpPr>
                  <p:cNvPr id="342105" name="Freeform 89"/>
                  <p:cNvSpPr>
                    <a:spLocks/>
                  </p:cNvSpPr>
                  <p:nvPr/>
                </p:nvSpPr>
                <p:spPr bwMode="hidden">
                  <a:xfrm rot="-4903748">
                    <a:off x="2296" y="960"/>
                    <a:ext cx="954" cy="8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06" name="Freeform 90"/>
                  <p:cNvSpPr>
                    <a:spLocks/>
                  </p:cNvSpPr>
                  <p:nvPr/>
                </p:nvSpPr>
                <p:spPr bwMode="hidden">
                  <a:xfrm rot="-4903748">
                    <a:off x="2650" y="220"/>
                    <a:ext cx="512" cy="13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w="9525">
                    <a:noFill/>
                    <a:round/>
                    <a:headEnd/>
                    <a:tailEnd/>
                  </a:ln>
                  <a:effectLst/>
                </p:spPr>
                <p:txBody>
                  <a:bodyPr wrap="none" anchor="ctr"/>
                  <a:lstStyle/>
                  <a:p>
                    <a:endParaRPr lang="zh-TW" altLang="en-US"/>
                  </a:p>
                </p:txBody>
              </p:sp>
            </p:grpSp>
            <p:grpSp>
              <p:nvGrpSpPr>
                <p:cNvPr id="342107" name="Group 91"/>
                <p:cNvGrpSpPr>
                  <a:grpSpLocks/>
                </p:cNvGrpSpPr>
                <p:nvPr/>
              </p:nvGrpSpPr>
              <p:grpSpPr bwMode="auto">
                <a:xfrm>
                  <a:off x="3514" y="683"/>
                  <a:ext cx="425" cy="960"/>
                  <a:chOff x="943" y="1769"/>
                  <a:chExt cx="1085" cy="2450"/>
                </a:xfrm>
              </p:grpSpPr>
              <p:sp>
                <p:nvSpPr>
                  <p:cNvPr id="342108" name="Freeform 92"/>
                  <p:cNvSpPr>
                    <a:spLocks/>
                  </p:cNvSpPr>
                  <p:nvPr/>
                </p:nvSpPr>
                <p:spPr bwMode="hidden">
                  <a:xfrm rot="18335692" flipH="1">
                    <a:off x="1010" y="2475"/>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09" name="Freeform 93"/>
                  <p:cNvSpPr>
                    <a:spLocks/>
                  </p:cNvSpPr>
                  <p:nvPr/>
                </p:nvSpPr>
                <p:spPr bwMode="hidden">
                  <a:xfrm rot="18335692" flipH="1">
                    <a:off x="725" y="3512"/>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110" name="Group 94"/>
                <p:cNvGrpSpPr>
                  <a:grpSpLocks/>
                </p:cNvGrpSpPr>
                <p:nvPr/>
              </p:nvGrpSpPr>
              <p:grpSpPr bwMode="auto">
                <a:xfrm>
                  <a:off x="3715" y="748"/>
                  <a:ext cx="300" cy="930"/>
                  <a:chOff x="1455" y="1936"/>
                  <a:chExt cx="766" cy="2373"/>
                </a:xfrm>
              </p:grpSpPr>
              <p:sp>
                <p:nvSpPr>
                  <p:cNvPr id="342111" name="Freeform 95"/>
                  <p:cNvSpPr>
                    <a:spLocks/>
                  </p:cNvSpPr>
                  <p:nvPr/>
                </p:nvSpPr>
                <p:spPr bwMode="hidden">
                  <a:xfrm rot="17542885" flipH="1">
                    <a:off x="1267" y="2578"/>
                    <a:ext cx="1595"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12" name="Freeform 96"/>
                  <p:cNvSpPr>
                    <a:spLocks/>
                  </p:cNvSpPr>
                  <p:nvPr/>
                </p:nvSpPr>
                <p:spPr bwMode="hidden">
                  <a:xfrm rot="17542885" flipH="1">
                    <a:off x="1272" y="3636"/>
                    <a:ext cx="856"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113" name="Group 97"/>
                <p:cNvGrpSpPr>
                  <a:grpSpLocks/>
                </p:cNvGrpSpPr>
                <p:nvPr/>
              </p:nvGrpSpPr>
              <p:grpSpPr bwMode="auto">
                <a:xfrm rot="88588">
                  <a:off x="3923" y="769"/>
                  <a:ext cx="180" cy="913"/>
                  <a:chOff x="1956" y="1990"/>
                  <a:chExt cx="492" cy="2604"/>
                </a:xfrm>
              </p:grpSpPr>
              <p:sp>
                <p:nvSpPr>
                  <p:cNvPr id="342114" name="Freeform 98"/>
                  <p:cNvSpPr>
                    <a:spLocks/>
                  </p:cNvSpPr>
                  <p:nvPr/>
                </p:nvSpPr>
                <p:spPr bwMode="hidden">
                  <a:xfrm rot="16782062" flipH="1">
                    <a:off x="1442" y="2695"/>
                    <a:ext cx="1711" cy="301"/>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42115" name="Freeform 99"/>
                  <p:cNvSpPr>
                    <a:spLocks/>
                  </p:cNvSpPr>
                  <p:nvPr/>
                </p:nvSpPr>
                <p:spPr bwMode="hidden">
                  <a:xfrm rot="16782062" flipH="1">
                    <a:off x="1734" y="3898"/>
                    <a:ext cx="918" cy="473"/>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116" name="Group 100"/>
                <p:cNvGrpSpPr>
                  <a:grpSpLocks/>
                </p:cNvGrpSpPr>
                <p:nvPr/>
              </p:nvGrpSpPr>
              <p:grpSpPr bwMode="auto">
                <a:xfrm>
                  <a:off x="4451" y="662"/>
                  <a:ext cx="442" cy="951"/>
                  <a:chOff x="3334" y="1717"/>
                  <a:chExt cx="1125" cy="2426"/>
                </a:xfrm>
              </p:grpSpPr>
              <p:sp>
                <p:nvSpPr>
                  <p:cNvPr id="342117" name="Freeform 101"/>
                  <p:cNvSpPr>
                    <a:spLocks/>
                  </p:cNvSpPr>
                  <p:nvPr/>
                </p:nvSpPr>
                <p:spPr bwMode="hidden">
                  <a:xfrm rot="3144576">
                    <a:off x="2628" y="2423"/>
                    <a:ext cx="1724" cy="312"/>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2118" name="Freeform 102"/>
                  <p:cNvSpPr>
                    <a:spLocks/>
                  </p:cNvSpPr>
                  <p:nvPr/>
                </p:nvSpPr>
                <p:spPr bwMode="hidden">
                  <a:xfrm rot="3144576">
                    <a:off x="3751" y="3436"/>
                    <a:ext cx="925" cy="490"/>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119" name="Group 103"/>
                <p:cNvGrpSpPr>
                  <a:grpSpLocks/>
                </p:cNvGrpSpPr>
                <p:nvPr/>
              </p:nvGrpSpPr>
              <p:grpSpPr bwMode="auto">
                <a:xfrm>
                  <a:off x="4391" y="721"/>
                  <a:ext cx="347" cy="951"/>
                  <a:chOff x="3181" y="1866"/>
                  <a:chExt cx="883" cy="2426"/>
                </a:xfrm>
              </p:grpSpPr>
              <p:sp>
                <p:nvSpPr>
                  <p:cNvPr id="342120" name="Freeform 104"/>
                  <p:cNvSpPr>
                    <a:spLocks/>
                  </p:cNvSpPr>
                  <p:nvPr/>
                </p:nvSpPr>
                <p:spPr bwMode="hidden">
                  <a:xfrm rot="3745735">
                    <a:off x="2506" y="2541"/>
                    <a:ext cx="1650" cy="299"/>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2121" name="Freeform 105"/>
                  <p:cNvSpPr>
                    <a:spLocks/>
                  </p:cNvSpPr>
                  <p:nvPr/>
                </p:nvSpPr>
                <p:spPr bwMode="hidden">
                  <a:xfrm rot="3745735">
                    <a:off x="3387" y="3615"/>
                    <a:ext cx="885" cy="469"/>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grpSp>
            <p:grpSp>
              <p:nvGrpSpPr>
                <p:cNvPr id="342122" name="Group 106"/>
                <p:cNvGrpSpPr>
                  <a:grpSpLocks/>
                </p:cNvGrpSpPr>
                <p:nvPr/>
              </p:nvGrpSpPr>
              <p:grpSpPr bwMode="auto">
                <a:xfrm>
                  <a:off x="4323" y="767"/>
                  <a:ext cx="243" cy="935"/>
                  <a:chOff x="3006" y="1983"/>
                  <a:chExt cx="619" cy="2386"/>
                </a:xfrm>
              </p:grpSpPr>
              <p:sp>
                <p:nvSpPr>
                  <p:cNvPr id="342123" name="Freeform 107"/>
                  <p:cNvSpPr>
                    <a:spLocks/>
                  </p:cNvSpPr>
                  <p:nvPr/>
                </p:nvSpPr>
                <p:spPr bwMode="hidden">
                  <a:xfrm rot="4286818">
                    <a:off x="2328" y="2661"/>
                    <a:ext cx="160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2124" name="Freeform 108"/>
                  <p:cNvSpPr>
                    <a:spLocks/>
                  </p:cNvSpPr>
                  <p:nvPr/>
                </p:nvSpPr>
                <p:spPr bwMode="hidden">
                  <a:xfrm rot="4286818">
                    <a:off x="3002" y="3747"/>
                    <a:ext cx="859"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42125" name="Group 109"/>
                <p:cNvGrpSpPr>
                  <a:grpSpLocks/>
                </p:cNvGrpSpPr>
                <p:nvPr/>
              </p:nvGrpSpPr>
              <p:grpSpPr bwMode="auto">
                <a:xfrm>
                  <a:off x="4249" y="813"/>
                  <a:ext cx="159" cy="870"/>
                  <a:chOff x="2819" y="2101"/>
                  <a:chExt cx="405" cy="2219"/>
                </a:xfrm>
              </p:grpSpPr>
              <p:sp>
                <p:nvSpPr>
                  <p:cNvPr id="342126" name="Freeform 110"/>
                  <p:cNvSpPr>
                    <a:spLocks/>
                  </p:cNvSpPr>
                  <p:nvPr/>
                </p:nvSpPr>
                <p:spPr bwMode="hidden">
                  <a:xfrm rot="4898956">
                    <a:off x="2206" y="2714"/>
                    <a:ext cx="1471" cy="246"/>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w="9525">
                    <a:noFill/>
                    <a:round/>
                    <a:headEnd/>
                    <a:tailEnd/>
                  </a:ln>
                  <a:effectLst/>
                </p:spPr>
                <p:txBody>
                  <a:bodyPr wrap="none" anchor="ctr"/>
                  <a:lstStyle/>
                  <a:p>
                    <a:endParaRPr lang="zh-TW" altLang="en-US"/>
                  </a:p>
                </p:txBody>
              </p:sp>
              <p:sp>
                <p:nvSpPr>
                  <p:cNvPr id="342127" name="Freeform 111"/>
                  <p:cNvSpPr>
                    <a:spLocks/>
                  </p:cNvSpPr>
                  <p:nvPr/>
                </p:nvSpPr>
                <p:spPr bwMode="hidden">
                  <a:xfrm rot="4898956">
                    <a:off x="2636" y="3732"/>
                    <a:ext cx="790" cy="386"/>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nvGrpSpPr>
                <p:cNvPr id="342128" name="Group 112"/>
                <p:cNvGrpSpPr>
                  <a:grpSpLocks/>
                </p:cNvGrpSpPr>
                <p:nvPr/>
              </p:nvGrpSpPr>
              <p:grpSpPr bwMode="auto">
                <a:xfrm>
                  <a:off x="4045" y="826"/>
                  <a:ext cx="167" cy="857"/>
                  <a:chOff x="2287" y="2135"/>
                  <a:chExt cx="426" cy="2185"/>
                </a:xfrm>
              </p:grpSpPr>
              <p:sp>
                <p:nvSpPr>
                  <p:cNvPr id="342129" name="Freeform 113"/>
                  <p:cNvSpPr>
                    <a:spLocks/>
                  </p:cNvSpPr>
                  <p:nvPr/>
                </p:nvSpPr>
                <p:spPr bwMode="hidden">
                  <a:xfrm rot="5755659">
                    <a:off x="1900" y="2760"/>
                    <a:ext cx="1437" cy="188"/>
                  </a:xfrm>
                  <a:custGeom>
                    <a:avLst/>
                    <a:gdLst/>
                    <a:ahLst/>
                    <a:cxnLst>
                      <a:cxn ang="0">
                        <a:pos x="0" y="504"/>
                      </a:cxn>
                      <a:cxn ang="0">
                        <a:pos x="864" y="168"/>
                      </a:cxn>
                      <a:cxn ang="0">
                        <a:pos x="1776" y="24"/>
                      </a:cxn>
                      <a:cxn ang="0">
                        <a:pos x="2736" y="24"/>
                      </a:cxn>
                      <a:cxn ang="0">
                        <a:pos x="2720" y="103"/>
                      </a:cxn>
                      <a:cxn ang="0">
                        <a:pos x="1764" y="103"/>
                      </a:cxn>
                      <a:cxn ang="0">
                        <a:pos x="654" y="292"/>
                      </a:cxn>
                      <a:cxn ang="0">
                        <a:pos x="0" y="504"/>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w="9525">
                    <a:noFill/>
                    <a:round/>
                    <a:headEnd/>
                    <a:tailEnd/>
                  </a:ln>
                  <a:effectLst/>
                </p:spPr>
                <p:txBody>
                  <a:bodyPr wrap="none" anchor="ctr"/>
                  <a:lstStyle/>
                  <a:p>
                    <a:endParaRPr lang="zh-TW" altLang="en-US"/>
                  </a:p>
                </p:txBody>
              </p:sp>
              <p:sp>
                <p:nvSpPr>
                  <p:cNvPr id="342130" name="Freeform 114"/>
                  <p:cNvSpPr>
                    <a:spLocks/>
                  </p:cNvSpPr>
                  <p:nvPr/>
                </p:nvSpPr>
                <p:spPr bwMode="hidden">
                  <a:xfrm rot="5755659">
                    <a:off x="2049" y="3787"/>
                    <a:ext cx="771" cy="295"/>
                  </a:xfrm>
                  <a:custGeom>
                    <a:avLst/>
                    <a:gdLst/>
                    <a:ahLst/>
                    <a:cxnLst>
                      <a:cxn ang="0">
                        <a:pos x="5" y="8"/>
                      </a:cxn>
                      <a:cxn ang="0">
                        <a:pos x="485" y="56"/>
                      </a:cxn>
                      <a:cxn ang="0">
                        <a:pos x="1157" y="200"/>
                      </a:cxn>
                      <a:cxn ang="0">
                        <a:pos x="1611" y="432"/>
                      </a:cxn>
                      <a:cxn ang="0">
                        <a:pos x="1756" y="609"/>
                      </a:cxn>
                      <a:cxn ang="0">
                        <a:pos x="1689" y="787"/>
                      </a:cxn>
                      <a:cxn ang="0">
                        <a:pos x="1589" y="632"/>
                      </a:cxn>
                      <a:cxn ang="0">
                        <a:pos x="1389" y="454"/>
                      </a:cxn>
                      <a:cxn ang="0">
                        <a:pos x="1109" y="296"/>
                      </a:cxn>
                      <a:cxn ang="0">
                        <a:pos x="581" y="152"/>
                      </a:cxn>
                      <a:cxn ang="0">
                        <a:pos x="0" y="76"/>
                      </a:cxn>
                      <a:cxn ang="0">
                        <a:pos x="5" y="8"/>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w="9525">
                    <a:noFill/>
                    <a:round/>
                    <a:headEnd/>
                    <a:tailEnd/>
                  </a:ln>
                  <a:effectLst/>
                </p:spPr>
                <p:txBody>
                  <a:bodyPr wrap="none" anchor="ctr"/>
                  <a:lstStyle/>
                  <a:p>
                    <a:endParaRPr lang="zh-TW" altLang="en-US"/>
                  </a:p>
                </p:txBody>
              </p:sp>
            </p:grpSp>
          </p:grpSp>
          <p:sp>
            <p:nvSpPr>
              <p:cNvPr id="342131" name="Freeform 115"/>
              <p:cNvSpPr>
                <a:spLocks/>
              </p:cNvSpPr>
              <p:nvPr/>
            </p:nvSpPr>
            <p:spPr bwMode="hidden">
              <a:xfrm flipH="1">
                <a:off x="3873" y="934"/>
                <a:ext cx="191" cy="580"/>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2132" name="Arc 116"/>
              <p:cNvSpPr>
                <a:spLocks/>
              </p:cNvSpPr>
              <p:nvPr/>
            </p:nvSpPr>
            <p:spPr bwMode="hidden">
              <a:xfrm flipH="1">
                <a:off x="3528" y="726"/>
                <a:ext cx="833" cy="903"/>
              </a:xfrm>
              <a:custGeom>
                <a:avLst/>
                <a:gdLst>
                  <a:gd name="G0" fmla="+- 0 0 0"/>
                  <a:gd name="G1" fmla="+- 20897 0 0"/>
                  <a:gd name="G2" fmla="+- 21600 0 0"/>
                  <a:gd name="T0" fmla="*/ 5467 w 21600"/>
                  <a:gd name="T1" fmla="*/ 0 h 21602"/>
                  <a:gd name="T2" fmla="*/ 21589 w 21600"/>
                  <a:gd name="T3" fmla="*/ 21602 h 21602"/>
                  <a:gd name="T4" fmla="*/ 0 w 21600"/>
                  <a:gd name="T5" fmla="*/ 20897 h 21602"/>
                </a:gdLst>
                <a:ahLst/>
                <a:cxnLst>
                  <a:cxn ang="0">
                    <a:pos x="T0" y="T1"/>
                  </a:cxn>
                  <a:cxn ang="0">
                    <a:pos x="T2" y="T3"/>
                  </a:cxn>
                  <a:cxn ang="0">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close/>
                  </a:path>
                </a:pathLst>
              </a:custGeom>
              <a:noFill/>
              <a:ln w="9525">
                <a:solidFill>
                  <a:schemeClr val="folHlink"/>
                </a:solidFill>
                <a:round/>
                <a:headEnd/>
                <a:tailEnd/>
              </a:ln>
              <a:effectLst/>
            </p:spPr>
            <p:txBody>
              <a:bodyPr wrap="none" anchor="ctr"/>
              <a:lstStyle/>
              <a:p>
                <a:endParaRPr lang="zh-TW" altLang="en-US"/>
              </a:p>
            </p:txBody>
          </p:sp>
          <p:sp>
            <p:nvSpPr>
              <p:cNvPr id="342133" name="Arc 117"/>
              <p:cNvSpPr>
                <a:spLocks/>
              </p:cNvSpPr>
              <p:nvPr/>
            </p:nvSpPr>
            <p:spPr bwMode="hidden">
              <a:xfrm flipV="1">
                <a:off x="4278" y="179"/>
                <a:ext cx="1007" cy="802"/>
              </a:xfrm>
              <a:custGeom>
                <a:avLst/>
                <a:gdLst>
                  <a:gd name="G0" fmla="+- 17826 0 0"/>
                  <a:gd name="G1" fmla="+- 0 0 0"/>
                  <a:gd name="G2" fmla="+- 21600 0 0"/>
                  <a:gd name="T0" fmla="*/ 36729 w 36729"/>
                  <a:gd name="T1" fmla="*/ 10451 h 21600"/>
                  <a:gd name="T2" fmla="*/ 0 w 36729"/>
                  <a:gd name="T3" fmla="*/ 12197 h 21600"/>
                  <a:gd name="T4" fmla="*/ 17826 w 36729"/>
                  <a:gd name="T5" fmla="*/ 0 h 21600"/>
                </a:gdLst>
                <a:ahLst/>
                <a:cxnLst>
                  <a:cxn ang="0">
                    <a:pos x="T0" y="T1"/>
                  </a:cxn>
                  <a:cxn ang="0">
                    <a:pos x="T2" y="T3"/>
                  </a:cxn>
                  <a:cxn ang="0">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close/>
                  </a:path>
                </a:pathLst>
              </a:custGeom>
              <a:noFill/>
              <a:ln w="9525">
                <a:solidFill>
                  <a:schemeClr val="accent1"/>
                </a:solidFill>
                <a:round/>
                <a:headEnd/>
                <a:tailEnd/>
              </a:ln>
              <a:effectLst/>
            </p:spPr>
            <p:txBody>
              <a:bodyPr wrap="none" anchor="ctr"/>
              <a:lstStyle/>
              <a:p>
                <a:endParaRPr lang="zh-TW" altLang="en-US"/>
              </a:p>
            </p:txBody>
          </p:sp>
          <p:sp>
            <p:nvSpPr>
              <p:cNvPr id="342134" name="Arc 118"/>
              <p:cNvSpPr>
                <a:spLocks/>
              </p:cNvSpPr>
              <p:nvPr/>
            </p:nvSpPr>
            <p:spPr bwMode="hidden">
              <a:xfrm flipH="1">
                <a:off x="3612" y="580"/>
                <a:ext cx="487" cy="933"/>
              </a:xfrm>
              <a:custGeom>
                <a:avLst/>
                <a:gdLst>
                  <a:gd name="G0" fmla="+- 7340 0 0"/>
                  <a:gd name="G1" fmla="+- 21600 0 0"/>
                  <a:gd name="G2" fmla="+- 21600 0 0"/>
                  <a:gd name="T0" fmla="*/ 0 w 28940"/>
                  <a:gd name="T1" fmla="*/ 1285 h 22305"/>
                  <a:gd name="T2" fmla="*/ 28929 w 28940"/>
                  <a:gd name="T3" fmla="*/ 22305 h 22305"/>
                  <a:gd name="T4" fmla="*/ 7340 w 28940"/>
                  <a:gd name="T5" fmla="*/ 21600 h 22305"/>
                </a:gdLst>
                <a:ahLst/>
                <a:cxnLst>
                  <a:cxn ang="0">
                    <a:pos x="T0" y="T1"/>
                  </a:cxn>
                  <a:cxn ang="0">
                    <a:pos x="T2" y="T3"/>
                  </a:cxn>
                  <a:cxn ang="0">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close/>
                  </a:path>
                </a:pathLst>
              </a:custGeom>
              <a:noFill/>
              <a:ln w="9525">
                <a:solidFill>
                  <a:schemeClr val="accent1"/>
                </a:solidFill>
                <a:round/>
                <a:headEnd/>
                <a:tailEnd/>
              </a:ln>
              <a:effectLst/>
            </p:spPr>
            <p:txBody>
              <a:bodyPr wrap="none" anchor="ctr"/>
              <a:lstStyle/>
              <a:p>
                <a:endParaRPr lang="zh-TW" altLang="en-US"/>
              </a:p>
            </p:txBody>
          </p:sp>
          <p:sp>
            <p:nvSpPr>
              <p:cNvPr id="342135" name="Arc 119"/>
              <p:cNvSpPr>
                <a:spLocks/>
              </p:cNvSpPr>
              <p:nvPr/>
            </p:nvSpPr>
            <p:spPr bwMode="hidden">
              <a:xfrm flipH="1">
                <a:off x="3267" y="628"/>
                <a:ext cx="791" cy="932"/>
              </a:xfrm>
              <a:custGeom>
                <a:avLst/>
                <a:gdLst>
                  <a:gd name="G0" fmla="+- 8873 0 0"/>
                  <a:gd name="G1" fmla="+- 21600 0 0"/>
                  <a:gd name="G2" fmla="+- 21600 0 0"/>
                  <a:gd name="T0" fmla="*/ 0 w 30473"/>
                  <a:gd name="T1" fmla="*/ 1907 h 22305"/>
                  <a:gd name="T2" fmla="*/ 30462 w 30473"/>
                  <a:gd name="T3" fmla="*/ 22305 h 22305"/>
                  <a:gd name="T4" fmla="*/ 8873 w 30473"/>
                  <a:gd name="T5" fmla="*/ 21600 h 22305"/>
                </a:gdLst>
                <a:ahLst/>
                <a:cxnLst>
                  <a:cxn ang="0">
                    <a:pos x="T0" y="T1"/>
                  </a:cxn>
                  <a:cxn ang="0">
                    <a:pos x="T2" y="T3"/>
                  </a:cxn>
                  <a:cxn ang="0">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close/>
                  </a:path>
                </a:pathLst>
              </a:custGeom>
              <a:noFill/>
              <a:ln w="9525">
                <a:solidFill>
                  <a:schemeClr val="folHlink"/>
                </a:solidFill>
                <a:round/>
                <a:headEnd/>
                <a:tailEnd/>
              </a:ln>
              <a:effectLst/>
            </p:spPr>
            <p:txBody>
              <a:bodyPr wrap="none" anchor="ctr"/>
              <a:lstStyle/>
              <a:p>
                <a:endParaRPr lang="zh-TW" altLang="en-US"/>
              </a:p>
            </p:txBody>
          </p:sp>
          <p:sp>
            <p:nvSpPr>
              <p:cNvPr id="342136" name="Arc 120"/>
              <p:cNvSpPr>
                <a:spLocks/>
              </p:cNvSpPr>
              <p:nvPr/>
            </p:nvSpPr>
            <p:spPr bwMode="hidden">
              <a:xfrm flipH="1">
                <a:off x="3197" y="458"/>
                <a:ext cx="932" cy="933"/>
              </a:xfrm>
              <a:custGeom>
                <a:avLst/>
                <a:gdLst>
                  <a:gd name="G0" fmla="+- 12855 0 0"/>
                  <a:gd name="G1" fmla="+- 21600 0 0"/>
                  <a:gd name="G2" fmla="+- 21600 0 0"/>
                  <a:gd name="T0" fmla="*/ 0 w 34455"/>
                  <a:gd name="T1" fmla="*/ 4241 h 22305"/>
                  <a:gd name="T2" fmla="*/ 34444 w 34455"/>
                  <a:gd name="T3" fmla="*/ 22305 h 22305"/>
                  <a:gd name="T4" fmla="*/ 12855 w 34455"/>
                  <a:gd name="T5" fmla="*/ 21600 h 22305"/>
                </a:gdLst>
                <a:ahLst/>
                <a:cxnLst>
                  <a:cxn ang="0">
                    <a:pos x="T0" y="T1"/>
                  </a:cxn>
                  <a:cxn ang="0">
                    <a:pos x="T2" y="T3"/>
                  </a:cxn>
                  <a:cxn ang="0">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close/>
                  </a:path>
                </a:pathLst>
              </a:custGeom>
              <a:noFill/>
              <a:ln w="9525">
                <a:solidFill>
                  <a:schemeClr val="folHlink"/>
                </a:solidFill>
                <a:round/>
                <a:headEnd/>
                <a:tailEnd/>
              </a:ln>
              <a:effectLst/>
            </p:spPr>
            <p:txBody>
              <a:bodyPr wrap="none" anchor="ctr"/>
              <a:lstStyle/>
              <a:p>
                <a:endParaRPr lang="zh-TW" altLang="en-US"/>
              </a:p>
            </p:txBody>
          </p:sp>
          <p:sp>
            <p:nvSpPr>
              <p:cNvPr id="342137" name="Arc 121"/>
              <p:cNvSpPr>
                <a:spLocks/>
              </p:cNvSpPr>
              <p:nvPr/>
            </p:nvSpPr>
            <p:spPr bwMode="hidden">
              <a:xfrm>
                <a:off x="4229" y="589"/>
                <a:ext cx="149"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42138" name="Arc 122"/>
              <p:cNvSpPr>
                <a:spLocks/>
              </p:cNvSpPr>
              <p:nvPr/>
            </p:nvSpPr>
            <p:spPr bwMode="hidden">
              <a:xfrm>
                <a:off x="4268" y="585"/>
                <a:ext cx="394"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folHlink"/>
                </a:solidFill>
                <a:round/>
                <a:headEnd/>
                <a:tailEnd/>
              </a:ln>
              <a:effectLst/>
            </p:spPr>
            <p:txBody>
              <a:bodyPr wrap="none" anchor="ctr"/>
              <a:lstStyle/>
              <a:p>
                <a:endParaRPr lang="zh-TW" altLang="en-US"/>
              </a:p>
            </p:txBody>
          </p:sp>
          <p:sp>
            <p:nvSpPr>
              <p:cNvPr id="342139" name="Arc 123"/>
              <p:cNvSpPr>
                <a:spLocks/>
              </p:cNvSpPr>
              <p:nvPr/>
            </p:nvSpPr>
            <p:spPr bwMode="hidden">
              <a:xfrm>
                <a:off x="4303" y="463"/>
                <a:ext cx="559" cy="933"/>
              </a:xfrm>
              <a:custGeom>
                <a:avLst/>
                <a:gdLst>
                  <a:gd name="G0" fmla="+- 13212 0 0"/>
                  <a:gd name="G1" fmla="+- 21600 0 0"/>
                  <a:gd name="G2" fmla="+- 21600 0 0"/>
                  <a:gd name="T0" fmla="*/ 0 w 34812"/>
                  <a:gd name="T1" fmla="*/ 4512 h 22305"/>
                  <a:gd name="T2" fmla="*/ 34801 w 34812"/>
                  <a:gd name="T3" fmla="*/ 22305 h 22305"/>
                  <a:gd name="T4" fmla="*/ 13212 w 34812"/>
                  <a:gd name="T5" fmla="*/ 21600 h 22305"/>
                </a:gdLst>
                <a:ahLst/>
                <a:cxnLst>
                  <a:cxn ang="0">
                    <a:pos x="T0" y="T1"/>
                  </a:cxn>
                  <a:cxn ang="0">
                    <a:pos x="T2" y="T3"/>
                  </a:cxn>
                  <a:cxn ang="0">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close/>
                  </a:path>
                </a:pathLst>
              </a:custGeom>
              <a:noFill/>
              <a:ln w="9525">
                <a:solidFill>
                  <a:schemeClr val="accent1"/>
                </a:solidFill>
                <a:round/>
                <a:headEnd/>
                <a:tailEnd/>
              </a:ln>
              <a:effectLst/>
            </p:spPr>
            <p:txBody>
              <a:bodyPr wrap="none" anchor="ctr"/>
              <a:lstStyle/>
              <a:p>
                <a:endParaRPr lang="zh-TW" altLang="en-US"/>
              </a:p>
            </p:txBody>
          </p:sp>
          <p:sp>
            <p:nvSpPr>
              <p:cNvPr id="342140" name="Freeform 124"/>
              <p:cNvSpPr>
                <a:spLocks/>
              </p:cNvSpPr>
              <p:nvPr/>
            </p:nvSpPr>
            <p:spPr bwMode="hidden">
              <a:xfrm>
                <a:off x="4410" y="1033"/>
                <a:ext cx="190" cy="580"/>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2141" name="Freeform 125"/>
              <p:cNvSpPr>
                <a:spLocks/>
              </p:cNvSpPr>
              <p:nvPr/>
            </p:nvSpPr>
            <p:spPr bwMode="hidden">
              <a:xfrm rot="19660755" flipV="1">
                <a:off x="4114" y="843"/>
                <a:ext cx="173" cy="32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42142" name="Arc 126"/>
              <p:cNvSpPr>
                <a:spLocks/>
              </p:cNvSpPr>
              <p:nvPr/>
            </p:nvSpPr>
            <p:spPr bwMode="hidden">
              <a:xfrm flipH="1">
                <a:off x="3144" y="319"/>
                <a:ext cx="996" cy="933"/>
              </a:xfrm>
              <a:custGeom>
                <a:avLst/>
                <a:gdLst>
                  <a:gd name="G0" fmla="+- 15230 0 0"/>
                  <a:gd name="G1" fmla="+- 21600 0 0"/>
                  <a:gd name="G2" fmla="+- 21600 0 0"/>
                  <a:gd name="T0" fmla="*/ 0 w 36830"/>
                  <a:gd name="T1" fmla="*/ 6283 h 22305"/>
                  <a:gd name="T2" fmla="*/ 36819 w 36830"/>
                  <a:gd name="T3" fmla="*/ 22305 h 22305"/>
                  <a:gd name="T4" fmla="*/ 15230 w 36830"/>
                  <a:gd name="T5" fmla="*/ 21600 h 22305"/>
                </a:gdLst>
                <a:ahLst/>
                <a:cxnLst>
                  <a:cxn ang="0">
                    <a:pos x="T0" y="T1"/>
                  </a:cxn>
                  <a:cxn ang="0">
                    <a:pos x="T2" y="T3"/>
                  </a:cxn>
                  <a:cxn ang="0">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close/>
                  </a:path>
                </a:pathLst>
              </a:custGeom>
              <a:noFill/>
              <a:ln w="9525">
                <a:solidFill>
                  <a:schemeClr val="folHlink"/>
                </a:solidFill>
                <a:round/>
                <a:headEnd/>
                <a:tailEnd/>
              </a:ln>
              <a:effectLst/>
            </p:spPr>
            <p:txBody>
              <a:bodyPr wrap="none" anchor="ctr"/>
              <a:lstStyle/>
              <a:p>
                <a:endParaRPr lang="zh-TW" altLang="en-US"/>
              </a:p>
            </p:txBody>
          </p:sp>
          <p:sp>
            <p:nvSpPr>
              <p:cNvPr id="342143" name="Arc 127"/>
              <p:cNvSpPr>
                <a:spLocks/>
              </p:cNvSpPr>
              <p:nvPr/>
            </p:nvSpPr>
            <p:spPr bwMode="hidden">
              <a:xfrm flipH="1">
                <a:off x="3425" y="123"/>
                <a:ext cx="725" cy="903"/>
              </a:xfrm>
              <a:custGeom>
                <a:avLst/>
                <a:gdLst>
                  <a:gd name="G0" fmla="+- 18231 0 0"/>
                  <a:gd name="G1" fmla="+- 21600 0 0"/>
                  <a:gd name="G2" fmla="+- 21600 0 0"/>
                  <a:gd name="T0" fmla="*/ 0 w 31881"/>
                  <a:gd name="T1" fmla="*/ 10016 h 21600"/>
                  <a:gd name="T2" fmla="*/ 31881 w 31881"/>
                  <a:gd name="T3" fmla="*/ 4860 h 21600"/>
                  <a:gd name="T4" fmla="*/ 18231 w 31881"/>
                  <a:gd name="T5" fmla="*/ 21600 h 21600"/>
                </a:gdLst>
                <a:ahLst/>
                <a:cxnLst>
                  <a:cxn ang="0">
                    <a:pos x="T0" y="T1"/>
                  </a:cxn>
                  <a:cxn ang="0">
                    <a:pos x="T2" y="T3"/>
                  </a:cxn>
                  <a:cxn ang="0">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close/>
                  </a:path>
                </a:pathLst>
              </a:custGeom>
              <a:noFill/>
              <a:ln w="9525">
                <a:solidFill>
                  <a:schemeClr val="accent1"/>
                </a:solidFill>
                <a:round/>
                <a:headEnd/>
                <a:tailEnd/>
              </a:ln>
              <a:effectLst/>
            </p:spPr>
            <p:txBody>
              <a:bodyPr wrap="none" anchor="ctr"/>
              <a:lstStyle/>
              <a:p>
                <a:endParaRPr lang="zh-TW" altLang="en-US"/>
              </a:p>
            </p:txBody>
          </p:sp>
          <p:sp>
            <p:nvSpPr>
              <p:cNvPr id="342144" name="Arc 128"/>
              <p:cNvSpPr>
                <a:spLocks/>
              </p:cNvSpPr>
              <p:nvPr/>
            </p:nvSpPr>
            <p:spPr bwMode="hidden">
              <a:xfrm>
                <a:off x="4199" y="502"/>
                <a:ext cx="299" cy="904"/>
              </a:xfrm>
              <a:custGeom>
                <a:avLst/>
                <a:gdLst>
                  <a:gd name="G0" fmla="+- 13212 0 0"/>
                  <a:gd name="G1" fmla="+- 21600 0 0"/>
                  <a:gd name="G2" fmla="+- 21600 0 0"/>
                  <a:gd name="T0" fmla="*/ 0 w 31146"/>
                  <a:gd name="T1" fmla="*/ 4512 h 21600"/>
                  <a:gd name="T2" fmla="*/ 31146 w 31146"/>
                  <a:gd name="T3" fmla="*/ 9561 h 21600"/>
                  <a:gd name="T4" fmla="*/ 13212 w 31146"/>
                  <a:gd name="T5" fmla="*/ 21600 h 21600"/>
                </a:gdLst>
                <a:ahLst/>
                <a:cxnLst>
                  <a:cxn ang="0">
                    <a:pos x="T0" y="T1"/>
                  </a:cxn>
                  <a:cxn ang="0">
                    <a:pos x="T2" y="T3"/>
                  </a:cxn>
                  <a:cxn ang="0">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close/>
                  </a:path>
                </a:pathLst>
              </a:custGeom>
              <a:noFill/>
              <a:ln w="9525">
                <a:solidFill>
                  <a:schemeClr val="accent2"/>
                </a:solidFill>
                <a:round/>
                <a:headEnd/>
                <a:tailEnd/>
              </a:ln>
              <a:effectLst/>
            </p:spPr>
            <p:txBody>
              <a:bodyPr wrap="none" anchor="ctr"/>
              <a:lstStyle/>
              <a:p>
                <a:endParaRPr lang="zh-TW" altLang="en-US"/>
              </a:p>
            </p:txBody>
          </p:sp>
          <p:sp>
            <p:nvSpPr>
              <p:cNvPr id="342145" name="Freeform 129"/>
              <p:cNvSpPr>
                <a:spLocks/>
              </p:cNvSpPr>
              <p:nvPr/>
            </p:nvSpPr>
            <p:spPr bwMode="hidden">
              <a:xfrm flipH="1">
                <a:off x="3307" y="982"/>
                <a:ext cx="425" cy="59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2146" name="Freeform 130"/>
              <p:cNvSpPr>
                <a:spLocks/>
              </p:cNvSpPr>
              <p:nvPr/>
            </p:nvSpPr>
            <p:spPr bwMode="hidden">
              <a:xfrm flipH="1">
                <a:off x="3507" y="350"/>
                <a:ext cx="273" cy="59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2147" name="Freeform 131"/>
              <p:cNvSpPr>
                <a:spLocks/>
              </p:cNvSpPr>
              <p:nvPr/>
            </p:nvSpPr>
            <p:spPr bwMode="hidden">
              <a:xfrm flipH="1">
                <a:off x="3821" y="172"/>
                <a:ext cx="164" cy="597"/>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2148" name="Freeform 132"/>
              <p:cNvSpPr>
                <a:spLocks/>
              </p:cNvSpPr>
              <p:nvPr/>
            </p:nvSpPr>
            <p:spPr bwMode="hidden">
              <a:xfrm>
                <a:off x="4841" y="894"/>
                <a:ext cx="395" cy="628"/>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p:spPr>
            <p:txBody>
              <a:bodyPr wrap="none" anchor="ctr"/>
              <a:lstStyle/>
              <a:p>
                <a:endParaRPr lang="zh-TW" altLang="en-US"/>
              </a:p>
            </p:txBody>
          </p:sp>
          <p:sp>
            <p:nvSpPr>
              <p:cNvPr id="342149" name="Freeform 133"/>
              <p:cNvSpPr>
                <a:spLocks/>
              </p:cNvSpPr>
              <p:nvPr/>
            </p:nvSpPr>
            <p:spPr bwMode="hidden">
              <a:xfrm>
                <a:off x="4636" y="576"/>
                <a:ext cx="595" cy="41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2150" name="Freeform 134"/>
              <p:cNvSpPr>
                <a:spLocks/>
              </p:cNvSpPr>
              <p:nvPr/>
            </p:nvSpPr>
            <p:spPr bwMode="hidden">
              <a:xfrm>
                <a:off x="4658" y="132"/>
                <a:ext cx="260" cy="562"/>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p:spPr>
            <p:txBody>
              <a:bodyPr wrap="none" anchor="ctr"/>
              <a:lstStyle/>
              <a:p>
                <a:endParaRPr lang="zh-TW" altLang="en-US"/>
              </a:p>
            </p:txBody>
          </p:sp>
          <p:sp>
            <p:nvSpPr>
              <p:cNvPr id="342151" name="Freeform 135"/>
              <p:cNvSpPr>
                <a:spLocks/>
              </p:cNvSpPr>
              <p:nvPr/>
            </p:nvSpPr>
            <p:spPr bwMode="hidden">
              <a:xfrm rot="20253369">
                <a:off x="4401" y="599"/>
                <a:ext cx="174" cy="32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sp>
            <p:nvSpPr>
              <p:cNvPr id="342152" name="Freeform 136"/>
              <p:cNvSpPr>
                <a:spLocks/>
              </p:cNvSpPr>
              <p:nvPr/>
            </p:nvSpPr>
            <p:spPr bwMode="hidden">
              <a:xfrm rot="1346631" flipH="1">
                <a:off x="3783" y="590"/>
                <a:ext cx="173" cy="329"/>
              </a:xfrm>
              <a:custGeom>
                <a:avLst/>
                <a:gdLst/>
                <a:ahLst/>
                <a:cxnLst>
                  <a:cxn ang="0">
                    <a:pos x="0" y="64"/>
                  </a:cxn>
                  <a:cxn ang="0">
                    <a:pos x="240" y="16"/>
                  </a:cxn>
                  <a:cxn ang="0">
                    <a:pos x="96" y="160"/>
                  </a:cxn>
                  <a:cxn ang="0">
                    <a:pos x="336" y="160"/>
                  </a:cxn>
                  <a:cxn ang="0">
                    <a:pos x="192" y="304"/>
                  </a:cxn>
                  <a:cxn ang="0">
                    <a:pos x="384" y="352"/>
                  </a:cxn>
                  <a:cxn ang="0">
                    <a:pos x="288" y="448"/>
                  </a:cxn>
                  <a:cxn ang="0">
                    <a:pos x="480" y="496"/>
                  </a:cxn>
                  <a:cxn ang="0">
                    <a:pos x="384" y="592"/>
                  </a:cxn>
                  <a:cxn ang="0">
                    <a:pos x="528" y="640"/>
                  </a:cxn>
                  <a:cxn ang="0">
                    <a:pos x="480" y="736"/>
                  </a:cxn>
                  <a:cxn ang="0">
                    <a:pos x="576" y="832"/>
                  </a:cxn>
                  <a:cxn ang="0">
                    <a:pos x="576" y="928"/>
                  </a:cxn>
                  <a:cxn ang="0">
                    <a:pos x="672" y="1072"/>
                  </a:cxn>
                  <a:cxn ang="0">
                    <a:pos x="624" y="1216"/>
                  </a:cxn>
                  <a:cxn ang="0">
                    <a:pos x="720" y="1312"/>
                  </a:cxn>
                  <a:cxn ang="0">
                    <a:pos x="672" y="1456"/>
                  </a:cxn>
                  <a:cxn ang="0">
                    <a:pos x="720" y="1600"/>
                  </a:cxn>
                  <a:cxn ang="0">
                    <a:pos x="672" y="1696"/>
                  </a:cxn>
                  <a:cxn ang="0">
                    <a:pos x="768" y="1840"/>
                  </a:cxn>
                  <a:cxn ang="0">
                    <a:pos x="720" y="1984"/>
                  </a:cxn>
                  <a:cxn ang="0">
                    <a:pos x="768" y="2176"/>
                  </a:cxn>
                  <a:cxn ang="0">
                    <a:pos x="720" y="2224"/>
                  </a:cxn>
                  <a:cxn ang="0">
                    <a:pos x="768" y="2368"/>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p:spPr>
            <p:txBody>
              <a:bodyPr wrap="none" anchor="ctr"/>
              <a:lstStyle/>
              <a:p>
                <a:endParaRPr lang="zh-TW" altLang="en-US"/>
              </a:p>
            </p:txBody>
          </p:sp>
        </p:grpSp>
      </p:grpSp>
      <p:sp>
        <p:nvSpPr>
          <p:cNvPr id="342153" name="Rectangle 137"/>
          <p:cNvSpPr>
            <a:spLocks noGrp="1" noChangeArrowheads="1"/>
          </p:cNvSpPr>
          <p:nvPr>
            <p:ph type="title"/>
          </p:nvPr>
        </p:nvSpPr>
        <p:spPr bwMode="auto">
          <a:xfrm>
            <a:off x="685800" y="301625"/>
            <a:ext cx="7772400" cy="1462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42154" name="Rectangle 138"/>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42155" name="Rectangle 139"/>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b="0">
                <a:latin typeface="+mn-lt"/>
              </a:defRPr>
            </a:lvl1pPr>
          </a:lstStyle>
          <a:p>
            <a:endParaRPr lang="en-US" altLang="zh-TW"/>
          </a:p>
        </p:txBody>
      </p:sp>
      <p:sp>
        <p:nvSpPr>
          <p:cNvPr id="342156" name="Rectangle 14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b="0">
                <a:latin typeface="+mn-lt"/>
              </a:defRPr>
            </a:lvl1pPr>
          </a:lstStyle>
          <a:p>
            <a:endParaRPr lang="en-US" altLang="zh-TW"/>
          </a:p>
        </p:txBody>
      </p:sp>
      <p:sp>
        <p:nvSpPr>
          <p:cNvPr id="342157" name="Rectangle 141"/>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b="0">
                <a:latin typeface="+mn-lt"/>
              </a:defRPr>
            </a:lvl1pPr>
          </a:lstStyle>
          <a:p>
            <a:fld id="{7C82BD8E-D1F6-4EF5-A8DE-10DF3B366393}"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672"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2154">
                                            <p:txEl>
                                              <p:pRg st="0" end="0"/>
                                            </p:txEl>
                                          </p:spTgt>
                                        </p:tgtEl>
                                        <p:attrNameLst>
                                          <p:attrName>style.visibility</p:attrName>
                                        </p:attrNameLst>
                                      </p:cBhvr>
                                      <p:to>
                                        <p:strVal val="visible"/>
                                      </p:to>
                                    </p:set>
                                    <p:anim calcmode="lin" valueType="num">
                                      <p:cBhvr additive="base">
                                        <p:cTn id="7" dur="500" fill="hold"/>
                                        <p:tgtEl>
                                          <p:spTgt spid="3421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215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2154">
                                            <p:txEl>
                                              <p:pRg st="1" end="1"/>
                                            </p:txEl>
                                          </p:spTgt>
                                        </p:tgtEl>
                                        <p:attrNameLst>
                                          <p:attrName>style.visibility</p:attrName>
                                        </p:attrNameLst>
                                      </p:cBhvr>
                                      <p:to>
                                        <p:strVal val="visible"/>
                                      </p:to>
                                    </p:set>
                                    <p:anim calcmode="lin" valueType="num">
                                      <p:cBhvr additive="base">
                                        <p:cTn id="11" dur="500" fill="hold"/>
                                        <p:tgtEl>
                                          <p:spTgt spid="34215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215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2154">
                                            <p:txEl>
                                              <p:pRg st="2" end="2"/>
                                            </p:txEl>
                                          </p:spTgt>
                                        </p:tgtEl>
                                        <p:attrNameLst>
                                          <p:attrName>style.visibility</p:attrName>
                                        </p:attrNameLst>
                                      </p:cBhvr>
                                      <p:to>
                                        <p:strVal val="visible"/>
                                      </p:to>
                                    </p:set>
                                    <p:anim calcmode="lin" valueType="num">
                                      <p:cBhvr additive="base">
                                        <p:cTn id="15" dur="500" fill="hold"/>
                                        <p:tgtEl>
                                          <p:spTgt spid="34215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215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2154">
                                            <p:txEl>
                                              <p:pRg st="3" end="3"/>
                                            </p:txEl>
                                          </p:spTgt>
                                        </p:tgtEl>
                                        <p:attrNameLst>
                                          <p:attrName>style.visibility</p:attrName>
                                        </p:attrNameLst>
                                      </p:cBhvr>
                                      <p:to>
                                        <p:strVal val="visible"/>
                                      </p:to>
                                    </p:set>
                                    <p:anim calcmode="lin" valueType="num">
                                      <p:cBhvr additive="base">
                                        <p:cTn id="19" dur="500" fill="hold"/>
                                        <p:tgtEl>
                                          <p:spTgt spid="34215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215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2154">
                                            <p:txEl>
                                              <p:pRg st="4" end="4"/>
                                            </p:txEl>
                                          </p:spTgt>
                                        </p:tgtEl>
                                        <p:attrNameLst>
                                          <p:attrName>style.visibility</p:attrName>
                                        </p:attrNameLst>
                                      </p:cBhvr>
                                      <p:to>
                                        <p:strVal val="visible"/>
                                      </p:to>
                                    </p:set>
                                    <p:anim calcmode="lin" valueType="num">
                                      <p:cBhvr additive="base">
                                        <p:cTn id="23" dur="500" fill="hold"/>
                                        <p:tgtEl>
                                          <p:spTgt spid="34215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215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154" grpId="0" build="p" autoUpdateAnimBg="0">
        <p:tmplLst>
          <p:tmpl lvl="1">
            <p:tnLst>
              <p:par>
                <p:cTn presetID="2" presetClass="entr" presetSubtype="4" fill="hold" nodeType="clickEffect">
                  <p:stCondLst>
                    <p:cond delay="0"/>
                  </p:stCondLst>
                  <p:childTnLst>
                    <p:set>
                      <p:cBhvr>
                        <p:cTn dur="1" fill="hold">
                          <p:stCondLst>
                            <p:cond delay="0"/>
                          </p:stCondLst>
                        </p:cTn>
                        <p:tgtEl>
                          <p:spTgt spid="342154"/>
                        </p:tgtEl>
                        <p:attrNameLst>
                          <p:attrName>style.visibility</p:attrName>
                        </p:attrNameLst>
                      </p:cBhvr>
                      <p:to>
                        <p:strVal val="visible"/>
                      </p:to>
                    </p:set>
                    <p:anim calcmode="lin" valueType="num">
                      <p:cBhvr additive="base">
                        <p:cTn dur="500" fill="hold"/>
                        <p:tgtEl>
                          <p:spTgt spid="342154"/>
                        </p:tgtEl>
                        <p:attrNameLst>
                          <p:attrName>ppt_x</p:attrName>
                        </p:attrNameLst>
                      </p:cBhvr>
                      <p:tavLst>
                        <p:tav tm="0">
                          <p:val>
                            <p:strVal val="#ppt_x"/>
                          </p:val>
                        </p:tav>
                        <p:tav tm="100000">
                          <p:val>
                            <p:strVal val="#ppt_x"/>
                          </p:val>
                        </p:tav>
                      </p:tavLst>
                    </p:anim>
                    <p:anim calcmode="lin" valueType="num">
                      <p:cBhvr additive="base">
                        <p:cTn dur="500" fill="hold"/>
                        <p:tgtEl>
                          <p:spTgt spid="34215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42154"/>
                        </p:tgtEl>
                        <p:attrNameLst>
                          <p:attrName>style.visibility</p:attrName>
                        </p:attrNameLst>
                      </p:cBhvr>
                      <p:to>
                        <p:strVal val="visible"/>
                      </p:to>
                    </p:set>
                    <p:anim calcmode="lin" valueType="num">
                      <p:cBhvr additive="base">
                        <p:cTn dur="500" fill="hold"/>
                        <p:tgtEl>
                          <p:spTgt spid="342154"/>
                        </p:tgtEl>
                        <p:attrNameLst>
                          <p:attrName>ppt_x</p:attrName>
                        </p:attrNameLst>
                      </p:cBhvr>
                      <p:tavLst>
                        <p:tav tm="0">
                          <p:val>
                            <p:strVal val="#ppt_x"/>
                          </p:val>
                        </p:tav>
                        <p:tav tm="100000">
                          <p:val>
                            <p:strVal val="#ppt_x"/>
                          </p:val>
                        </p:tav>
                      </p:tavLst>
                    </p:anim>
                    <p:anim calcmode="lin" valueType="num">
                      <p:cBhvr additive="base">
                        <p:cTn dur="500" fill="hold"/>
                        <p:tgtEl>
                          <p:spTgt spid="34215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42154"/>
                        </p:tgtEl>
                        <p:attrNameLst>
                          <p:attrName>style.visibility</p:attrName>
                        </p:attrNameLst>
                      </p:cBhvr>
                      <p:to>
                        <p:strVal val="visible"/>
                      </p:to>
                    </p:set>
                    <p:anim calcmode="lin" valueType="num">
                      <p:cBhvr additive="base">
                        <p:cTn dur="500" fill="hold"/>
                        <p:tgtEl>
                          <p:spTgt spid="342154"/>
                        </p:tgtEl>
                        <p:attrNameLst>
                          <p:attrName>ppt_x</p:attrName>
                        </p:attrNameLst>
                      </p:cBhvr>
                      <p:tavLst>
                        <p:tav tm="0">
                          <p:val>
                            <p:strVal val="#ppt_x"/>
                          </p:val>
                        </p:tav>
                        <p:tav tm="100000">
                          <p:val>
                            <p:strVal val="#ppt_x"/>
                          </p:val>
                        </p:tav>
                      </p:tavLst>
                    </p:anim>
                    <p:anim calcmode="lin" valueType="num">
                      <p:cBhvr additive="base">
                        <p:cTn dur="500" fill="hold"/>
                        <p:tgtEl>
                          <p:spTgt spid="34215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42154"/>
                        </p:tgtEl>
                        <p:attrNameLst>
                          <p:attrName>style.visibility</p:attrName>
                        </p:attrNameLst>
                      </p:cBhvr>
                      <p:to>
                        <p:strVal val="visible"/>
                      </p:to>
                    </p:set>
                    <p:anim calcmode="lin" valueType="num">
                      <p:cBhvr additive="base">
                        <p:cTn dur="500" fill="hold"/>
                        <p:tgtEl>
                          <p:spTgt spid="342154"/>
                        </p:tgtEl>
                        <p:attrNameLst>
                          <p:attrName>ppt_x</p:attrName>
                        </p:attrNameLst>
                      </p:cBhvr>
                      <p:tavLst>
                        <p:tav tm="0">
                          <p:val>
                            <p:strVal val="#ppt_x"/>
                          </p:val>
                        </p:tav>
                        <p:tav tm="100000">
                          <p:val>
                            <p:strVal val="#ppt_x"/>
                          </p:val>
                        </p:tav>
                      </p:tavLst>
                    </p:anim>
                    <p:anim calcmode="lin" valueType="num">
                      <p:cBhvr additive="base">
                        <p:cTn dur="500" fill="hold"/>
                        <p:tgtEl>
                          <p:spTgt spid="34215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42154"/>
                        </p:tgtEl>
                        <p:attrNameLst>
                          <p:attrName>style.visibility</p:attrName>
                        </p:attrNameLst>
                      </p:cBhvr>
                      <p:to>
                        <p:strVal val="visible"/>
                      </p:to>
                    </p:set>
                    <p:anim calcmode="lin" valueType="num">
                      <p:cBhvr additive="base">
                        <p:cTn dur="500" fill="hold"/>
                        <p:tgtEl>
                          <p:spTgt spid="342154"/>
                        </p:tgtEl>
                        <p:attrNameLst>
                          <p:attrName>ppt_x</p:attrName>
                        </p:attrNameLst>
                      </p:cBhvr>
                      <p:tavLst>
                        <p:tav tm="0">
                          <p:val>
                            <p:strVal val="#ppt_x"/>
                          </p:val>
                        </p:tav>
                        <p:tav tm="100000">
                          <p:val>
                            <p:strVal val="#ppt_x"/>
                          </p:val>
                        </p:tav>
                      </p:tavLst>
                    </p:anim>
                    <p:anim calcmode="lin" valueType="num">
                      <p:cBhvr additive="base">
                        <p:cTn dur="500" fill="hold"/>
                        <p:tgtEl>
                          <p:spTgt spid="342154"/>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4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Arial Black" pitchFamily="34" charset="0"/>
          <a:ea typeface="新細明體" pitchFamily="18" charset="-120"/>
        </a:defRPr>
      </a:lvl2pPr>
      <a:lvl3pPr algn="l" rtl="0" fontAlgn="base">
        <a:spcBef>
          <a:spcPct val="0"/>
        </a:spcBef>
        <a:spcAft>
          <a:spcPct val="0"/>
        </a:spcAft>
        <a:defRPr kumimoji="1" sz="4400">
          <a:solidFill>
            <a:schemeClr val="tx2"/>
          </a:solidFill>
          <a:latin typeface="Arial Black" pitchFamily="34" charset="0"/>
          <a:ea typeface="新細明體" pitchFamily="18" charset="-120"/>
        </a:defRPr>
      </a:lvl3pPr>
      <a:lvl4pPr algn="l" rtl="0" fontAlgn="base">
        <a:spcBef>
          <a:spcPct val="0"/>
        </a:spcBef>
        <a:spcAft>
          <a:spcPct val="0"/>
        </a:spcAft>
        <a:defRPr kumimoji="1" sz="4400">
          <a:solidFill>
            <a:schemeClr val="tx2"/>
          </a:solidFill>
          <a:latin typeface="Arial Black" pitchFamily="34" charset="0"/>
          <a:ea typeface="新細明體" pitchFamily="18" charset="-120"/>
        </a:defRPr>
      </a:lvl4pPr>
      <a:lvl5pPr algn="l" rtl="0" fontAlgn="base">
        <a:spcBef>
          <a:spcPct val="0"/>
        </a:spcBef>
        <a:spcAft>
          <a:spcPct val="0"/>
        </a:spcAft>
        <a:defRPr kumimoji="1" sz="4400">
          <a:solidFill>
            <a:schemeClr val="tx2"/>
          </a:solidFill>
          <a:latin typeface="Arial Black" pitchFamily="34" charset="0"/>
          <a:ea typeface="新細明體" pitchFamily="18" charset="-120"/>
        </a:defRPr>
      </a:lvl5pPr>
      <a:lvl6pPr marL="457200" algn="l" rtl="0" fontAlgn="base">
        <a:spcBef>
          <a:spcPct val="0"/>
        </a:spcBef>
        <a:spcAft>
          <a:spcPct val="0"/>
        </a:spcAft>
        <a:defRPr kumimoji="1" sz="4400">
          <a:solidFill>
            <a:schemeClr val="tx2"/>
          </a:solidFill>
          <a:latin typeface="Arial Black" pitchFamily="34" charset="0"/>
          <a:ea typeface="新細明體" pitchFamily="18" charset="-120"/>
        </a:defRPr>
      </a:lvl6pPr>
      <a:lvl7pPr marL="914400" algn="l" rtl="0" fontAlgn="base">
        <a:spcBef>
          <a:spcPct val="0"/>
        </a:spcBef>
        <a:spcAft>
          <a:spcPct val="0"/>
        </a:spcAft>
        <a:defRPr kumimoji="1" sz="4400">
          <a:solidFill>
            <a:schemeClr val="tx2"/>
          </a:solidFill>
          <a:latin typeface="Arial Black" pitchFamily="34" charset="0"/>
          <a:ea typeface="新細明體" pitchFamily="18" charset="-120"/>
        </a:defRPr>
      </a:lvl7pPr>
      <a:lvl8pPr marL="1371600" algn="l" rtl="0" fontAlgn="base">
        <a:spcBef>
          <a:spcPct val="0"/>
        </a:spcBef>
        <a:spcAft>
          <a:spcPct val="0"/>
        </a:spcAft>
        <a:defRPr kumimoji="1" sz="4400">
          <a:solidFill>
            <a:schemeClr val="tx2"/>
          </a:solidFill>
          <a:latin typeface="Arial Black" pitchFamily="34" charset="0"/>
          <a:ea typeface="新細明體" pitchFamily="18" charset="-120"/>
        </a:defRPr>
      </a:lvl8pPr>
      <a:lvl9pPr marL="1828800" algn="l" rtl="0" fontAlgn="base">
        <a:spcBef>
          <a:spcPct val="0"/>
        </a:spcBef>
        <a:spcAft>
          <a:spcPct val="0"/>
        </a:spcAft>
        <a:defRPr kumimoji="1" sz="4400">
          <a:solidFill>
            <a:schemeClr val="tx2"/>
          </a:solidFill>
          <a:latin typeface="Arial Black" pitchFamily="34" charset="0"/>
          <a:ea typeface="新細明體" pitchFamily="18" charset="-120"/>
        </a:defRPr>
      </a:lvl9pPr>
    </p:titleStyle>
    <p:bodyStyle>
      <a:lvl1pPr marL="342900" indent="-342900" algn="l" rtl="0" fontAlgn="base">
        <a:spcBef>
          <a:spcPct val="20000"/>
        </a:spcBef>
        <a:spcAft>
          <a:spcPct val="0"/>
        </a:spcAft>
        <a:buClr>
          <a:schemeClr val="hlink"/>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folHlink"/>
        </a:buClr>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4pPr>
      <a:lvl5pPr marL="20574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5pPr>
      <a:lvl6pPr marL="25146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6pPr>
      <a:lvl7pPr marL="29718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7pPr>
      <a:lvl8pPr marL="34290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8pPr>
      <a:lvl9pPr marL="3886200" indent="-228600" algn="l" rtl="0" fontAlgn="base">
        <a:spcBef>
          <a:spcPct val="20000"/>
        </a:spcBef>
        <a:spcAft>
          <a:spcPct val="0"/>
        </a:spcAft>
        <a:buFont typeface="Times New Roman" pitchFamily="18" charset="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bwMode="auto">
          <a:xfrm>
            <a:off x="1676400" y="457200"/>
            <a:ext cx="7010400" cy="1295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49187" name="Rectangle 3"/>
          <p:cNvSpPr>
            <a:spLocks noGrp="1" noChangeArrowheads="1"/>
          </p:cNvSpPr>
          <p:nvPr>
            <p:ph type="body" idx="1"/>
          </p:nvPr>
        </p:nvSpPr>
        <p:spPr bwMode="auto">
          <a:xfrm>
            <a:off x="1676400" y="1981200"/>
            <a:ext cx="7010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49188" name="Rectangle 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200" b="0">
                <a:solidFill>
                  <a:schemeClr val="tx2"/>
                </a:solidFill>
                <a:latin typeface="+mn-lt"/>
              </a:defRPr>
            </a:lvl1pPr>
          </a:lstStyle>
          <a:p>
            <a:endParaRPr lang="en-US" altLang="zh-TW"/>
          </a:p>
        </p:txBody>
      </p:sp>
      <p:sp>
        <p:nvSpPr>
          <p:cNvPr id="349189" name="Rectangle 5"/>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b="0">
                <a:solidFill>
                  <a:schemeClr val="tx2"/>
                </a:solidFill>
                <a:latin typeface="+mn-lt"/>
              </a:defRPr>
            </a:lvl1pPr>
          </a:lstStyle>
          <a:p>
            <a:fld id="{76768E1D-2EBA-483A-8C4B-377FBBAA182F}" type="slidenum">
              <a:rPr lang="en-US" altLang="zh-TW"/>
              <a:pPr/>
              <a:t>‹#›</a:t>
            </a:fld>
            <a:endParaRPr lang="en-US" altLang="zh-TW"/>
          </a:p>
        </p:txBody>
      </p:sp>
      <p:sp>
        <p:nvSpPr>
          <p:cNvPr id="349190" name="Line 6"/>
          <p:cNvSpPr>
            <a:spLocks noChangeShapeType="1"/>
          </p:cNvSpPr>
          <p:nvPr/>
        </p:nvSpPr>
        <p:spPr bwMode="auto">
          <a:xfrm>
            <a:off x="266700" y="6172200"/>
            <a:ext cx="8610600" cy="0"/>
          </a:xfrm>
          <a:prstGeom prst="line">
            <a:avLst/>
          </a:prstGeom>
          <a:noFill/>
          <a:ln w="12700">
            <a:solidFill>
              <a:schemeClr val="tx2"/>
            </a:solidFill>
            <a:round/>
            <a:headEnd/>
            <a:tailEnd/>
          </a:ln>
          <a:effectLst/>
        </p:spPr>
        <p:txBody>
          <a:bodyPr/>
          <a:lstStyle/>
          <a:p>
            <a:endParaRPr lang="zh-TW" altLang="en-US"/>
          </a:p>
        </p:txBody>
      </p:sp>
      <p:sp>
        <p:nvSpPr>
          <p:cNvPr id="349191" name="Line 7"/>
          <p:cNvSpPr>
            <a:spLocks noChangeShapeType="1"/>
          </p:cNvSpPr>
          <p:nvPr/>
        </p:nvSpPr>
        <p:spPr bwMode="auto">
          <a:xfrm>
            <a:off x="228600" y="304800"/>
            <a:ext cx="8610600" cy="0"/>
          </a:xfrm>
          <a:prstGeom prst="line">
            <a:avLst/>
          </a:prstGeom>
          <a:noFill/>
          <a:ln w="76200">
            <a:solidFill>
              <a:schemeClr val="tx2"/>
            </a:solidFill>
            <a:round/>
            <a:headEnd/>
            <a:tailEnd/>
          </a:ln>
          <a:effectLst/>
        </p:spPr>
        <p:txBody>
          <a:bodyPr/>
          <a:lstStyle/>
          <a:p>
            <a:endParaRPr lang="zh-TW" altLang="en-US"/>
          </a:p>
        </p:txBody>
      </p:sp>
      <p:grpSp>
        <p:nvGrpSpPr>
          <p:cNvPr id="349192" name="Group 8"/>
          <p:cNvGrpSpPr>
            <a:grpSpLocks/>
          </p:cNvGrpSpPr>
          <p:nvPr/>
        </p:nvGrpSpPr>
        <p:grpSpPr bwMode="auto">
          <a:xfrm>
            <a:off x="228600" y="457200"/>
            <a:ext cx="1246188" cy="1371600"/>
            <a:chOff x="144" y="288"/>
            <a:chExt cx="785" cy="864"/>
          </a:xfrm>
        </p:grpSpPr>
        <p:sp>
          <p:nvSpPr>
            <p:cNvPr id="349193" name="Rectangle 9"/>
            <p:cNvSpPr>
              <a:spLocks noChangeArrowheads="1"/>
            </p:cNvSpPr>
            <p:nvPr/>
          </p:nvSpPr>
          <p:spPr bwMode="auto">
            <a:xfrm>
              <a:off x="589" y="288"/>
              <a:ext cx="28" cy="534"/>
            </a:xfrm>
            <a:prstGeom prst="rect">
              <a:avLst/>
            </a:prstGeom>
            <a:solidFill>
              <a:schemeClr val="accent2"/>
            </a:solidFill>
            <a:ln w="9525">
              <a:noFill/>
              <a:miter lim="800000"/>
              <a:headEnd/>
              <a:tailEnd/>
            </a:ln>
          </p:spPr>
          <p:txBody>
            <a:bodyPr/>
            <a:lstStyle/>
            <a:p>
              <a:endParaRPr lang="zh-TW" altLang="en-US"/>
            </a:p>
          </p:txBody>
        </p:sp>
        <p:sp>
          <p:nvSpPr>
            <p:cNvPr id="349194" name="Rectangle 10"/>
            <p:cNvSpPr>
              <a:spLocks noChangeArrowheads="1"/>
            </p:cNvSpPr>
            <p:nvPr/>
          </p:nvSpPr>
          <p:spPr bwMode="auto">
            <a:xfrm>
              <a:off x="526" y="288"/>
              <a:ext cx="28" cy="470"/>
            </a:xfrm>
            <a:prstGeom prst="rect">
              <a:avLst/>
            </a:prstGeom>
            <a:solidFill>
              <a:schemeClr val="bg2"/>
            </a:solidFill>
            <a:ln w="9525">
              <a:noFill/>
              <a:miter lim="800000"/>
              <a:headEnd/>
              <a:tailEnd/>
            </a:ln>
          </p:spPr>
          <p:txBody>
            <a:bodyPr/>
            <a:lstStyle/>
            <a:p>
              <a:endParaRPr lang="zh-TW" altLang="en-US"/>
            </a:p>
          </p:txBody>
        </p:sp>
        <p:sp>
          <p:nvSpPr>
            <p:cNvPr id="349195" name="Rectangle 11"/>
            <p:cNvSpPr>
              <a:spLocks noChangeArrowheads="1"/>
            </p:cNvSpPr>
            <p:nvPr/>
          </p:nvSpPr>
          <p:spPr bwMode="auto">
            <a:xfrm>
              <a:off x="462" y="288"/>
              <a:ext cx="28" cy="401"/>
            </a:xfrm>
            <a:prstGeom prst="rect">
              <a:avLst/>
            </a:prstGeom>
            <a:solidFill>
              <a:schemeClr val="bg2"/>
            </a:solidFill>
            <a:ln w="9525">
              <a:noFill/>
              <a:miter lim="800000"/>
              <a:headEnd/>
              <a:tailEnd/>
            </a:ln>
          </p:spPr>
          <p:txBody>
            <a:bodyPr/>
            <a:lstStyle/>
            <a:p>
              <a:endParaRPr lang="zh-TW" altLang="en-US"/>
            </a:p>
          </p:txBody>
        </p:sp>
        <p:sp>
          <p:nvSpPr>
            <p:cNvPr id="349196" name="Rectangle 12"/>
            <p:cNvSpPr>
              <a:spLocks noChangeArrowheads="1"/>
            </p:cNvSpPr>
            <p:nvPr/>
          </p:nvSpPr>
          <p:spPr bwMode="auto">
            <a:xfrm>
              <a:off x="398" y="288"/>
              <a:ext cx="28" cy="334"/>
            </a:xfrm>
            <a:prstGeom prst="rect">
              <a:avLst/>
            </a:prstGeom>
            <a:solidFill>
              <a:schemeClr val="bg2"/>
            </a:solidFill>
            <a:ln w="9525">
              <a:noFill/>
              <a:miter lim="800000"/>
              <a:headEnd/>
              <a:tailEnd/>
            </a:ln>
          </p:spPr>
          <p:txBody>
            <a:bodyPr/>
            <a:lstStyle/>
            <a:p>
              <a:endParaRPr lang="zh-TW" altLang="en-US"/>
            </a:p>
          </p:txBody>
        </p:sp>
        <p:sp>
          <p:nvSpPr>
            <p:cNvPr id="349197" name="Rectangle 13"/>
            <p:cNvSpPr>
              <a:spLocks noChangeArrowheads="1"/>
            </p:cNvSpPr>
            <p:nvPr/>
          </p:nvSpPr>
          <p:spPr bwMode="auto">
            <a:xfrm>
              <a:off x="335" y="288"/>
              <a:ext cx="28" cy="269"/>
            </a:xfrm>
            <a:prstGeom prst="rect">
              <a:avLst/>
            </a:prstGeom>
            <a:solidFill>
              <a:schemeClr val="bg2"/>
            </a:solidFill>
            <a:ln w="9525">
              <a:noFill/>
              <a:miter lim="800000"/>
              <a:headEnd/>
              <a:tailEnd/>
            </a:ln>
          </p:spPr>
          <p:txBody>
            <a:bodyPr/>
            <a:lstStyle/>
            <a:p>
              <a:endParaRPr lang="zh-TW" altLang="en-US"/>
            </a:p>
          </p:txBody>
        </p:sp>
        <p:sp>
          <p:nvSpPr>
            <p:cNvPr id="349198" name="Rectangle 14"/>
            <p:cNvSpPr>
              <a:spLocks noChangeArrowheads="1"/>
            </p:cNvSpPr>
            <p:nvPr/>
          </p:nvSpPr>
          <p:spPr bwMode="auto">
            <a:xfrm>
              <a:off x="271" y="288"/>
              <a:ext cx="28" cy="197"/>
            </a:xfrm>
            <a:prstGeom prst="rect">
              <a:avLst/>
            </a:prstGeom>
            <a:solidFill>
              <a:schemeClr val="bg2"/>
            </a:solidFill>
            <a:ln w="9525">
              <a:noFill/>
              <a:miter lim="800000"/>
              <a:headEnd/>
              <a:tailEnd/>
            </a:ln>
          </p:spPr>
          <p:txBody>
            <a:bodyPr/>
            <a:lstStyle/>
            <a:p>
              <a:endParaRPr lang="zh-TW" altLang="en-US"/>
            </a:p>
          </p:txBody>
        </p:sp>
        <p:sp>
          <p:nvSpPr>
            <p:cNvPr id="349199" name="Rectangle 15"/>
            <p:cNvSpPr>
              <a:spLocks noChangeArrowheads="1"/>
            </p:cNvSpPr>
            <p:nvPr/>
          </p:nvSpPr>
          <p:spPr bwMode="auto">
            <a:xfrm>
              <a:off x="207" y="288"/>
              <a:ext cx="29" cy="136"/>
            </a:xfrm>
            <a:prstGeom prst="rect">
              <a:avLst/>
            </a:prstGeom>
            <a:solidFill>
              <a:schemeClr val="bg2"/>
            </a:solidFill>
            <a:ln w="9525">
              <a:noFill/>
              <a:miter lim="800000"/>
              <a:headEnd/>
              <a:tailEnd/>
            </a:ln>
          </p:spPr>
          <p:txBody>
            <a:bodyPr/>
            <a:lstStyle/>
            <a:p>
              <a:endParaRPr lang="zh-TW" altLang="en-US"/>
            </a:p>
          </p:txBody>
        </p:sp>
        <p:sp>
          <p:nvSpPr>
            <p:cNvPr id="349200" name="Rectangle 16"/>
            <p:cNvSpPr>
              <a:spLocks noChangeArrowheads="1"/>
            </p:cNvSpPr>
            <p:nvPr/>
          </p:nvSpPr>
          <p:spPr bwMode="auto">
            <a:xfrm>
              <a:off x="144" y="288"/>
              <a:ext cx="28" cy="68"/>
            </a:xfrm>
            <a:prstGeom prst="rect">
              <a:avLst/>
            </a:prstGeom>
            <a:solidFill>
              <a:schemeClr val="bg2"/>
            </a:solidFill>
            <a:ln w="9525">
              <a:noFill/>
              <a:miter lim="800000"/>
              <a:headEnd/>
              <a:tailEnd/>
            </a:ln>
          </p:spPr>
          <p:txBody>
            <a:bodyPr/>
            <a:lstStyle/>
            <a:p>
              <a:endParaRPr lang="zh-TW" altLang="en-US"/>
            </a:p>
          </p:txBody>
        </p:sp>
        <p:sp>
          <p:nvSpPr>
            <p:cNvPr id="349201" name="Rectangle 17"/>
            <p:cNvSpPr>
              <a:spLocks noChangeArrowheads="1"/>
            </p:cNvSpPr>
            <p:nvPr/>
          </p:nvSpPr>
          <p:spPr bwMode="auto">
            <a:xfrm>
              <a:off x="653" y="288"/>
              <a:ext cx="26" cy="599"/>
            </a:xfrm>
            <a:prstGeom prst="rect">
              <a:avLst/>
            </a:prstGeom>
            <a:solidFill>
              <a:schemeClr val="accent2"/>
            </a:solidFill>
            <a:ln w="9525">
              <a:noFill/>
              <a:miter lim="800000"/>
              <a:headEnd/>
              <a:tailEnd/>
            </a:ln>
          </p:spPr>
          <p:txBody>
            <a:bodyPr/>
            <a:lstStyle/>
            <a:p>
              <a:endParaRPr lang="zh-TW" altLang="en-US"/>
            </a:p>
          </p:txBody>
        </p:sp>
        <p:sp>
          <p:nvSpPr>
            <p:cNvPr id="349202" name="Rectangle 18"/>
            <p:cNvSpPr>
              <a:spLocks noChangeArrowheads="1"/>
            </p:cNvSpPr>
            <p:nvPr/>
          </p:nvSpPr>
          <p:spPr bwMode="auto">
            <a:xfrm>
              <a:off x="715" y="288"/>
              <a:ext cx="26" cy="667"/>
            </a:xfrm>
            <a:prstGeom prst="rect">
              <a:avLst/>
            </a:prstGeom>
            <a:solidFill>
              <a:schemeClr val="accent2"/>
            </a:solidFill>
            <a:ln w="9525">
              <a:noFill/>
              <a:miter lim="800000"/>
              <a:headEnd/>
              <a:tailEnd/>
            </a:ln>
          </p:spPr>
          <p:txBody>
            <a:bodyPr/>
            <a:lstStyle/>
            <a:p>
              <a:endParaRPr lang="zh-TW" altLang="en-US"/>
            </a:p>
          </p:txBody>
        </p:sp>
        <p:sp>
          <p:nvSpPr>
            <p:cNvPr id="349203" name="Rectangle 19"/>
            <p:cNvSpPr>
              <a:spLocks noChangeArrowheads="1"/>
            </p:cNvSpPr>
            <p:nvPr/>
          </p:nvSpPr>
          <p:spPr bwMode="auto">
            <a:xfrm>
              <a:off x="776" y="288"/>
              <a:ext cx="27" cy="731"/>
            </a:xfrm>
            <a:prstGeom prst="rect">
              <a:avLst/>
            </a:prstGeom>
            <a:solidFill>
              <a:schemeClr val="accent1"/>
            </a:solidFill>
            <a:ln w="9525">
              <a:noFill/>
              <a:miter lim="800000"/>
              <a:headEnd/>
              <a:tailEnd/>
            </a:ln>
          </p:spPr>
          <p:txBody>
            <a:bodyPr/>
            <a:lstStyle/>
            <a:p>
              <a:endParaRPr lang="zh-TW" altLang="en-US"/>
            </a:p>
          </p:txBody>
        </p:sp>
        <p:sp>
          <p:nvSpPr>
            <p:cNvPr id="349204" name="Rectangle 20"/>
            <p:cNvSpPr>
              <a:spLocks noChangeArrowheads="1"/>
            </p:cNvSpPr>
            <p:nvPr/>
          </p:nvSpPr>
          <p:spPr bwMode="auto">
            <a:xfrm>
              <a:off x="839" y="288"/>
              <a:ext cx="28" cy="800"/>
            </a:xfrm>
            <a:prstGeom prst="rect">
              <a:avLst/>
            </a:prstGeom>
            <a:solidFill>
              <a:schemeClr val="accent1"/>
            </a:solidFill>
            <a:ln w="9525">
              <a:noFill/>
              <a:miter lim="800000"/>
              <a:headEnd/>
              <a:tailEnd/>
            </a:ln>
          </p:spPr>
          <p:txBody>
            <a:bodyPr/>
            <a:lstStyle/>
            <a:p>
              <a:endParaRPr lang="zh-TW" altLang="en-US"/>
            </a:p>
          </p:txBody>
        </p:sp>
        <p:sp>
          <p:nvSpPr>
            <p:cNvPr id="349205" name="Rectangle 21"/>
            <p:cNvSpPr>
              <a:spLocks noChangeArrowheads="1"/>
            </p:cNvSpPr>
            <p:nvPr/>
          </p:nvSpPr>
          <p:spPr bwMode="auto">
            <a:xfrm>
              <a:off x="902" y="288"/>
              <a:ext cx="27" cy="864"/>
            </a:xfrm>
            <a:prstGeom prst="rect">
              <a:avLst/>
            </a:prstGeom>
            <a:solidFill>
              <a:schemeClr val="accent1"/>
            </a:solidFill>
            <a:ln w="9525">
              <a:noFill/>
              <a:miter lim="800000"/>
              <a:headEnd/>
              <a:tailEnd/>
            </a:ln>
          </p:spPr>
          <p:txBody>
            <a:bodyPr/>
            <a:lstStyle/>
            <a:p>
              <a:endParaRPr lang="zh-TW" altLang="en-US"/>
            </a:p>
          </p:txBody>
        </p:sp>
      </p:grpSp>
      <p:sp>
        <p:nvSpPr>
          <p:cNvPr id="349206" name="Rectangle 2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200" b="0">
                <a:solidFill>
                  <a:schemeClr val="tx2"/>
                </a:solidFill>
                <a:latin typeface="+mn-lt"/>
              </a:defRPr>
            </a:lvl1pPr>
          </a:lstStyle>
          <a:p>
            <a:endParaRPr lang="en-US" altLang="zh-TW"/>
          </a:p>
        </p:txBody>
      </p:sp>
    </p:spTree>
  </p:cSld>
  <p:clrMap bg1="dk2" tx1="lt1" bg2="dk1" tx2="lt2" accent1="accent1" accent2="accent2" accent3="accent3" accent4="accent4" accent5="accent5" accent6="accent6" hlink="hlink" folHlink="folHlink"/>
  <p:sldLayoutIdLst>
    <p:sldLayoutId id="2147483674"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 calcmode="lin" valueType="num">
                                      <p:cBhvr additive="base">
                                        <p:cTn id="7" dur="500" fill="hold"/>
                                        <p:tgtEl>
                                          <p:spTgt spid="3491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91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9187">
                                            <p:txEl>
                                              <p:pRg st="1" end="1"/>
                                            </p:txEl>
                                          </p:spTgt>
                                        </p:tgtEl>
                                        <p:attrNameLst>
                                          <p:attrName>style.visibility</p:attrName>
                                        </p:attrNameLst>
                                      </p:cBhvr>
                                      <p:to>
                                        <p:strVal val="visible"/>
                                      </p:to>
                                    </p:set>
                                    <p:anim calcmode="lin" valueType="num">
                                      <p:cBhvr additive="base">
                                        <p:cTn id="11" dur="500" fill="hold"/>
                                        <p:tgtEl>
                                          <p:spTgt spid="3491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91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9187">
                                            <p:txEl>
                                              <p:pRg st="2" end="2"/>
                                            </p:txEl>
                                          </p:spTgt>
                                        </p:tgtEl>
                                        <p:attrNameLst>
                                          <p:attrName>style.visibility</p:attrName>
                                        </p:attrNameLst>
                                      </p:cBhvr>
                                      <p:to>
                                        <p:strVal val="visible"/>
                                      </p:to>
                                    </p:set>
                                    <p:anim calcmode="lin" valueType="num">
                                      <p:cBhvr additive="base">
                                        <p:cTn id="15" dur="500" fill="hold"/>
                                        <p:tgtEl>
                                          <p:spTgt spid="3491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918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9187">
                                            <p:txEl>
                                              <p:pRg st="3" end="3"/>
                                            </p:txEl>
                                          </p:spTgt>
                                        </p:tgtEl>
                                        <p:attrNameLst>
                                          <p:attrName>style.visibility</p:attrName>
                                        </p:attrNameLst>
                                      </p:cBhvr>
                                      <p:to>
                                        <p:strVal val="visible"/>
                                      </p:to>
                                    </p:set>
                                    <p:anim calcmode="lin" valueType="num">
                                      <p:cBhvr additive="base">
                                        <p:cTn id="19" dur="500" fill="hold"/>
                                        <p:tgtEl>
                                          <p:spTgt spid="3491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918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9187">
                                            <p:txEl>
                                              <p:pRg st="4" end="4"/>
                                            </p:txEl>
                                          </p:spTgt>
                                        </p:tgtEl>
                                        <p:attrNameLst>
                                          <p:attrName>style.visibility</p:attrName>
                                        </p:attrNameLst>
                                      </p:cBhvr>
                                      <p:to>
                                        <p:strVal val="visible"/>
                                      </p:to>
                                    </p:set>
                                    <p:anim calcmode="lin" valueType="num">
                                      <p:cBhvr additive="base">
                                        <p:cTn id="23" dur="500" fill="hold"/>
                                        <p:tgtEl>
                                          <p:spTgt spid="34918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91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autoUpdateAnimBg="0">
        <p:tmplLst>
          <p:tmpl lvl="1">
            <p:tnLst>
              <p:par>
                <p:cTn presetID="2" presetClass="entr" presetSubtype="4" fill="hold" nodeType="clickEffect">
                  <p:stCondLst>
                    <p:cond delay="0"/>
                  </p:stCondLst>
                  <p:childTnLst>
                    <p:set>
                      <p:cBhvr>
                        <p:cTn dur="1" fill="hold">
                          <p:stCondLst>
                            <p:cond delay="0"/>
                          </p:stCondLst>
                        </p:cTn>
                        <p:tgtEl>
                          <p:spTgt spid="349187"/>
                        </p:tgtEl>
                        <p:attrNameLst>
                          <p:attrName>style.visibility</p:attrName>
                        </p:attrNameLst>
                      </p:cBhvr>
                      <p:to>
                        <p:strVal val="visible"/>
                      </p:to>
                    </p:set>
                    <p:anim calcmode="lin" valueType="num">
                      <p:cBhvr additive="base">
                        <p:cTn dur="500" fill="hold"/>
                        <p:tgtEl>
                          <p:spTgt spid="349187"/>
                        </p:tgtEl>
                        <p:attrNameLst>
                          <p:attrName>ppt_x</p:attrName>
                        </p:attrNameLst>
                      </p:cBhvr>
                      <p:tavLst>
                        <p:tav tm="0">
                          <p:val>
                            <p:strVal val="#ppt_x"/>
                          </p:val>
                        </p:tav>
                        <p:tav tm="100000">
                          <p:val>
                            <p:strVal val="#ppt_x"/>
                          </p:val>
                        </p:tav>
                      </p:tavLst>
                    </p:anim>
                    <p:anim calcmode="lin" valueType="num">
                      <p:cBhvr additive="base">
                        <p:cTn dur="500" fill="hold"/>
                        <p:tgtEl>
                          <p:spTgt spid="34918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49187"/>
                        </p:tgtEl>
                        <p:attrNameLst>
                          <p:attrName>style.visibility</p:attrName>
                        </p:attrNameLst>
                      </p:cBhvr>
                      <p:to>
                        <p:strVal val="visible"/>
                      </p:to>
                    </p:set>
                    <p:anim calcmode="lin" valueType="num">
                      <p:cBhvr additive="base">
                        <p:cTn dur="500" fill="hold"/>
                        <p:tgtEl>
                          <p:spTgt spid="349187"/>
                        </p:tgtEl>
                        <p:attrNameLst>
                          <p:attrName>ppt_x</p:attrName>
                        </p:attrNameLst>
                      </p:cBhvr>
                      <p:tavLst>
                        <p:tav tm="0">
                          <p:val>
                            <p:strVal val="#ppt_x"/>
                          </p:val>
                        </p:tav>
                        <p:tav tm="100000">
                          <p:val>
                            <p:strVal val="#ppt_x"/>
                          </p:val>
                        </p:tav>
                      </p:tavLst>
                    </p:anim>
                    <p:anim calcmode="lin" valueType="num">
                      <p:cBhvr additive="base">
                        <p:cTn dur="500" fill="hold"/>
                        <p:tgtEl>
                          <p:spTgt spid="34918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49187"/>
                        </p:tgtEl>
                        <p:attrNameLst>
                          <p:attrName>style.visibility</p:attrName>
                        </p:attrNameLst>
                      </p:cBhvr>
                      <p:to>
                        <p:strVal val="visible"/>
                      </p:to>
                    </p:set>
                    <p:anim calcmode="lin" valueType="num">
                      <p:cBhvr additive="base">
                        <p:cTn dur="500" fill="hold"/>
                        <p:tgtEl>
                          <p:spTgt spid="349187"/>
                        </p:tgtEl>
                        <p:attrNameLst>
                          <p:attrName>ppt_x</p:attrName>
                        </p:attrNameLst>
                      </p:cBhvr>
                      <p:tavLst>
                        <p:tav tm="0">
                          <p:val>
                            <p:strVal val="#ppt_x"/>
                          </p:val>
                        </p:tav>
                        <p:tav tm="100000">
                          <p:val>
                            <p:strVal val="#ppt_x"/>
                          </p:val>
                        </p:tav>
                      </p:tavLst>
                    </p:anim>
                    <p:anim calcmode="lin" valueType="num">
                      <p:cBhvr additive="base">
                        <p:cTn dur="500" fill="hold"/>
                        <p:tgtEl>
                          <p:spTgt spid="34918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49187"/>
                        </p:tgtEl>
                        <p:attrNameLst>
                          <p:attrName>style.visibility</p:attrName>
                        </p:attrNameLst>
                      </p:cBhvr>
                      <p:to>
                        <p:strVal val="visible"/>
                      </p:to>
                    </p:set>
                    <p:anim calcmode="lin" valueType="num">
                      <p:cBhvr additive="base">
                        <p:cTn dur="500" fill="hold"/>
                        <p:tgtEl>
                          <p:spTgt spid="349187"/>
                        </p:tgtEl>
                        <p:attrNameLst>
                          <p:attrName>ppt_x</p:attrName>
                        </p:attrNameLst>
                      </p:cBhvr>
                      <p:tavLst>
                        <p:tav tm="0">
                          <p:val>
                            <p:strVal val="#ppt_x"/>
                          </p:val>
                        </p:tav>
                        <p:tav tm="100000">
                          <p:val>
                            <p:strVal val="#ppt_x"/>
                          </p:val>
                        </p:tav>
                      </p:tavLst>
                    </p:anim>
                    <p:anim calcmode="lin" valueType="num">
                      <p:cBhvr additive="base">
                        <p:cTn dur="500" fill="hold"/>
                        <p:tgtEl>
                          <p:spTgt spid="34918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49187"/>
                        </p:tgtEl>
                        <p:attrNameLst>
                          <p:attrName>style.visibility</p:attrName>
                        </p:attrNameLst>
                      </p:cBhvr>
                      <p:to>
                        <p:strVal val="visible"/>
                      </p:to>
                    </p:set>
                    <p:anim calcmode="lin" valueType="num">
                      <p:cBhvr additive="base">
                        <p:cTn dur="500" fill="hold"/>
                        <p:tgtEl>
                          <p:spTgt spid="349187"/>
                        </p:tgtEl>
                        <p:attrNameLst>
                          <p:attrName>ppt_x</p:attrName>
                        </p:attrNameLst>
                      </p:cBhvr>
                      <p:tavLst>
                        <p:tav tm="0">
                          <p:val>
                            <p:strVal val="#ppt_x"/>
                          </p:val>
                        </p:tav>
                        <p:tav tm="100000">
                          <p:val>
                            <p:strVal val="#ppt_x"/>
                          </p:val>
                        </p:tav>
                      </p:tavLst>
                    </p:anim>
                    <p:anim calcmode="lin" valueType="num">
                      <p:cBhvr additive="base">
                        <p:cTn dur="500" fill="hold"/>
                        <p:tgtEl>
                          <p:spTgt spid="349187"/>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3900">
          <a:solidFill>
            <a:schemeClr val="tx2"/>
          </a:solidFill>
          <a:latin typeface="+mj-lt"/>
          <a:ea typeface="+mj-ea"/>
          <a:cs typeface="+mj-cs"/>
        </a:defRPr>
      </a:lvl1pPr>
      <a:lvl2pPr algn="l" rtl="0" fontAlgn="base">
        <a:spcBef>
          <a:spcPct val="0"/>
        </a:spcBef>
        <a:spcAft>
          <a:spcPct val="0"/>
        </a:spcAft>
        <a:defRPr kumimoji="1" sz="3900">
          <a:solidFill>
            <a:schemeClr val="tx2"/>
          </a:solidFill>
          <a:latin typeface="Arial" charset="0"/>
          <a:ea typeface="新細明體" pitchFamily="18" charset="-120"/>
        </a:defRPr>
      </a:lvl2pPr>
      <a:lvl3pPr algn="l" rtl="0" fontAlgn="base">
        <a:spcBef>
          <a:spcPct val="0"/>
        </a:spcBef>
        <a:spcAft>
          <a:spcPct val="0"/>
        </a:spcAft>
        <a:defRPr kumimoji="1" sz="3900">
          <a:solidFill>
            <a:schemeClr val="tx2"/>
          </a:solidFill>
          <a:latin typeface="Arial" charset="0"/>
          <a:ea typeface="新細明體" pitchFamily="18" charset="-120"/>
        </a:defRPr>
      </a:lvl3pPr>
      <a:lvl4pPr algn="l" rtl="0" fontAlgn="base">
        <a:spcBef>
          <a:spcPct val="0"/>
        </a:spcBef>
        <a:spcAft>
          <a:spcPct val="0"/>
        </a:spcAft>
        <a:defRPr kumimoji="1" sz="3900">
          <a:solidFill>
            <a:schemeClr val="tx2"/>
          </a:solidFill>
          <a:latin typeface="Arial" charset="0"/>
          <a:ea typeface="新細明體" pitchFamily="18" charset="-120"/>
        </a:defRPr>
      </a:lvl4pPr>
      <a:lvl5pPr algn="l" rtl="0" fontAlgn="base">
        <a:spcBef>
          <a:spcPct val="0"/>
        </a:spcBef>
        <a:spcAft>
          <a:spcPct val="0"/>
        </a:spcAft>
        <a:defRPr kumimoji="1" sz="3900">
          <a:solidFill>
            <a:schemeClr val="tx2"/>
          </a:solidFill>
          <a:latin typeface="Arial" charset="0"/>
          <a:ea typeface="新細明體" pitchFamily="18" charset="-120"/>
        </a:defRPr>
      </a:lvl5pPr>
      <a:lvl6pPr marL="457200" algn="l" rtl="0" fontAlgn="base">
        <a:spcBef>
          <a:spcPct val="0"/>
        </a:spcBef>
        <a:spcAft>
          <a:spcPct val="0"/>
        </a:spcAft>
        <a:defRPr kumimoji="1" sz="3900">
          <a:solidFill>
            <a:schemeClr val="tx2"/>
          </a:solidFill>
          <a:latin typeface="Arial" charset="0"/>
          <a:ea typeface="新細明體" pitchFamily="18" charset="-120"/>
        </a:defRPr>
      </a:lvl6pPr>
      <a:lvl7pPr marL="914400" algn="l" rtl="0" fontAlgn="base">
        <a:spcBef>
          <a:spcPct val="0"/>
        </a:spcBef>
        <a:spcAft>
          <a:spcPct val="0"/>
        </a:spcAft>
        <a:defRPr kumimoji="1" sz="3900">
          <a:solidFill>
            <a:schemeClr val="tx2"/>
          </a:solidFill>
          <a:latin typeface="Arial" charset="0"/>
          <a:ea typeface="新細明體" pitchFamily="18" charset="-120"/>
        </a:defRPr>
      </a:lvl7pPr>
      <a:lvl8pPr marL="1371600" algn="l" rtl="0" fontAlgn="base">
        <a:spcBef>
          <a:spcPct val="0"/>
        </a:spcBef>
        <a:spcAft>
          <a:spcPct val="0"/>
        </a:spcAft>
        <a:defRPr kumimoji="1" sz="3900">
          <a:solidFill>
            <a:schemeClr val="tx2"/>
          </a:solidFill>
          <a:latin typeface="Arial" charset="0"/>
          <a:ea typeface="新細明體" pitchFamily="18" charset="-120"/>
        </a:defRPr>
      </a:lvl8pPr>
      <a:lvl9pPr marL="1828800" algn="l" rtl="0" fontAlgn="base">
        <a:spcBef>
          <a:spcPct val="0"/>
        </a:spcBef>
        <a:spcAft>
          <a:spcPct val="0"/>
        </a:spcAft>
        <a:defRPr kumimoji="1" sz="39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lr>
          <a:schemeClr val="accent1"/>
        </a:buClr>
        <a:buSzPct val="85000"/>
        <a:buFont typeface="Wingdings" pitchFamily="2" charset="2"/>
        <a:buChar char="o"/>
        <a:defRPr kumimoji="1" sz="28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itchFamily="2" charset="2"/>
        <a:buChar char="n"/>
        <a:defRPr kumimoji="1" sz="2500">
          <a:solidFill>
            <a:schemeClr val="tx2"/>
          </a:solidFill>
          <a:latin typeface="+mn-lt"/>
          <a:ea typeface="+mn-ea"/>
        </a:defRPr>
      </a:lvl2pPr>
      <a:lvl3pPr marL="1143000" indent="-228600" algn="l" rtl="0" fontAlgn="base">
        <a:spcBef>
          <a:spcPct val="20000"/>
        </a:spcBef>
        <a:spcAft>
          <a:spcPct val="0"/>
        </a:spcAft>
        <a:buClr>
          <a:schemeClr val="accent1"/>
        </a:buClr>
        <a:buSzPct val="70000"/>
        <a:buFont typeface="Wingdings" pitchFamily="2" charset="2"/>
        <a:buChar char="p"/>
        <a:defRPr kumimoji="1" sz="2200">
          <a:solidFill>
            <a:schemeClr val="tx2"/>
          </a:solidFill>
          <a:latin typeface="+mn-lt"/>
          <a:ea typeface="+mn-ea"/>
        </a:defRPr>
      </a:lvl3pPr>
      <a:lvl4pPr marL="1600200" indent="-228600" algn="l" rtl="0" fontAlgn="base">
        <a:spcBef>
          <a:spcPct val="20000"/>
        </a:spcBef>
        <a:spcAft>
          <a:spcPct val="0"/>
        </a:spcAft>
        <a:buClr>
          <a:schemeClr val="accent1"/>
        </a:buClr>
        <a:buSzPct val="70000"/>
        <a:buFont typeface="Wingdings" pitchFamily="2" charset="2"/>
        <a:buChar char="n"/>
        <a:defRPr kumimoji="1" sz="2000">
          <a:solidFill>
            <a:schemeClr val="tx2"/>
          </a:solidFill>
          <a:latin typeface="+mn-lt"/>
          <a:ea typeface="+mn-ea"/>
        </a:defRPr>
      </a:lvl4pPr>
      <a:lvl5pPr marL="2057400" indent="-228600" algn="l" rtl="0" fontAlgn="base">
        <a:spcBef>
          <a:spcPct val="20000"/>
        </a:spcBef>
        <a:spcAft>
          <a:spcPct val="0"/>
        </a:spcAft>
        <a:buClr>
          <a:schemeClr val="accent1"/>
        </a:buClr>
        <a:buSzPct val="70000"/>
        <a:buFont typeface="Wingdings" pitchFamily="2" charset="2"/>
        <a:buChar char="o"/>
        <a:defRPr kumimoji="1" sz="2000">
          <a:solidFill>
            <a:schemeClr val="tx2"/>
          </a:solidFill>
          <a:latin typeface="+mn-lt"/>
          <a:ea typeface="+mn-ea"/>
        </a:defRPr>
      </a:lvl5pPr>
      <a:lvl6pPr marL="2514600" indent="-228600" algn="l" rtl="0" fontAlgn="base">
        <a:spcBef>
          <a:spcPct val="20000"/>
        </a:spcBef>
        <a:spcAft>
          <a:spcPct val="0"/>
        </a:spcAft>
        <a:buClr>
          <a:schemeClr val="accent1"/>
        </a:buClr>
        <a:buSzPct val="70000"/>
        <a:buFont typeface="Wingdings" pitchFamily="2" charset="2"/>
        <a:buChar char="o"/>
        <a:defRPr kumimoji="1" sz="2000">
          <a:solidFill>
            <a:schemeClr val="tx2"/>
          </a:solidFill>
          <a:latin typeface="+mn-lt"/>
          <a:ea typeface="+mn-ea"/>
        </a:defRPr>
      </a:lvl6pPr>
      <a:lvl7pPr marL="2971800" indent="-228600" algn="l" rtl="0" fontAlgn="base">
        <a:spcBef>
          <a:spcPct val="20000"/>
        </a:spcBef>
        <a:spcAft>
          <a:spcPct val="0"/>
        </a:spcAft>
        <a:buClr>
          <a:schemeClr val="accent1"/>
        </a:buClr>
        <a:buSzPct val="70000"/>
        <a:buFont typeface="Wingdings" pitchFamily="2" charset="2"/>
        <a:buChar char="o"/>
        <a:defRPr kumimoji="1" sz="2000">
          <a:solidFill>
            <a:schemeClr val="tx2"/>
          </a:solidFill>
          <a:latin typeface="+mn-lt"/>
          <a:ea typeface="+mn-ea"/>
        </a:defRPr>
      </a:lvl7pPr>
      <a:lvl8pPr marL="3429000" indent="-228600" algn="l" rtl="0" fontAlgn="base">
        <a:spcBef>
          <a:spcPct val="20000"/>
        </a:spcBef>
        <a:spcAft>
          <a:spcPct val="0"/>
        </a:spcAft>
        <a:buClr>
          <a:schemeClr val="accent1"/>
        </a:buClr>
        <a:buSzPct val="70000"/>
        <a:buFont typeface="Wingdings" pitchFamily="2" charset="2"/>
        <a:buChar char="o"/>
        <a:defRPr kumimoji="1" sz="2000">
          <a:solidFill>
            <a:schemeClr val="tx2"/>
          </a:solidFill>
          <a:latin typeface="+mn-lt"/>
          <a:ea typeface="+mn-ea"/>
        </a:defRPr>
      </a:lvl8pPr>
      <a:lvl9pPr marL="3886200" indent="-228600" algn="l" rtl="0" fontAlgn="base">
        <a:spcBef>
          <a:spcPct val="20000"/>
        </a:spcBef>
        <a:spcAft>
          <a:spcPct val="0"/>
        </a:spcAft>
        <a:buClr>
          <a:schemeClr val="accent1"/>
        </a:buClr>
        <a:buSzPct val="70000"/>
        <a:buFont typeface="Wingdings" pitchFamily="2" charset="2"/>
        <a:buChar char="o"/>
        <a:defRPr kumimoji="1" sz="2000">
          <a:solidFill>
            <a:schemeClr val="tx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8402" name="Group 2"/>
          <p:cNvGrpSpPr>
            <a:grpSpLocks/>
          </p:cNvGrpSpPr>
          <p:nvPr/>
        </p:nvGrpSpPr>
        <p:grpSpPr bwMode="auto">
          <a:xfrm>
            <a:off x="0" y="0"/>
            <a:ext cx="9159875" cy="6870700"/>
            <a:chOff x="0" y="0"/>
            <a:chExt cx="5770" cy="4328"/>
          </a:xfrm>
        </p:grpSpPr>
        <p:sp>
          <p:nvSpPr>
            <p:cNvPr id="358403"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8404"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8405"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grpSp>
          <p:nvGrpSpPr>
            <p:cNvPr id="358406" name="Group 6"/>
            <p:cNvGrpSpPr>
              <a:grpSpLocks/>
            </p:cNvGrpSpPr>
            <p:nvPr/>
          </p:nvGrpSpPr>
          <p:grpSpPr bwMode="auto">
            <a:xfrm>
              <a:off x="4944" y="1"/>
              <a:ext cx="816" cy="3974"/>
              <a:chOff x="4944" y="1"/>
              <a:chExt cx="816" cy="3974"/>
            </a:xfrm>
          </p:grpSpPr>
          <p:grpSp>
            <p:nvGrpSpPr>
              <p:cNvPr id="358407" name="Group 7"/>
              <p:cNvGrpSpPr>
                <a:grpSpLocks/>
              </p:cNvGrpSpPr>
              <p:nvPr userDrawn="1"/>
            </p:nvGrpSpPr>
            <p:grpSpPr bwMode="auto">
              <a:xfrm>
                <a:off x="5280" y="1"/>
                <a:ext cx="480" cy="1430"/>
                <a:chOff x="5280" y="1"/>
                <a:chExt cx="480" cy="1430"/>
              </a:xfrm>
            </p:grpSpPr>
            <p:grpSp>
              <p:nvGrpSpPr>
                <p:cNvPr id="358408" name="Group 8"/>
                <p:cNvGrpSpPr>
                  <a:grpSpLocks/>
                </p:cNvGrpSpPr>
                <p:nvPr userDrawn="1"/>
              </p:nvGrpSpPr>
              <p:grpSpPr bwMode="auto">
                <a:xfrm rot="-5400000">
                  <a:off x="5484" y="0"/>
                  <a:ext cx="174" cy="176"/>
                  <a:chOff x="1657" y="323"/>
                  <a:chExt cx="1691" cy="2560"/>
                </a:xfrm>
              </p:grpSpPr>
              <p:grpSp>
                <p:nvGrpSpPr>
                  <p:cNvPr id="358409" name="Group 9"/>
                  <p:cNvGrpSpPr>
                    <a:grpSpLocks/>
                  </p:cNvGrpSpPr>
                  <p:nvPr/>
                </p:nvGrpSpPr>
                <p:grpSpPr bwMode="auto">
                  <a:xfrm>
                    <a:off x="1657" y="323"/>
                    <a:ext cx="1691" cy="2560"/>
                    <a:chOff x="1657" y="323"/>
                    <a:chExt cx="1691" cy="2560"/>
                  </a:xfrm>
                </p:grpSpPr>
                <p:sp>
                  <p:nvSpPr>
                    <p:cNvPr id="358410" name="Freeform 10"/>
                    <p:cNvSpPr>
                      <a:spLocks/>
                    </p:cNvSpPr>
                    <p:nvPr/>
                  </p:nvSpPr>
                  <p:spPr bwMode="auto">
                    <a:xfrm>
                      <a:off x="2117" y="323"/>
                      <a:ext cx="1231"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8411" name="Freeform 11"/>
                    <p:cNvSpPr>
                      <a:spLocks/>
                    </p:cNvSpPr>
                    <p:nvPr/>
                  </p:nvSpPr>
                  <p:spPr bwMode="auto">
                    <a:xfrm>
                      <a:off x="1657" y="376"/>
                      <a:ext cx="865" cy="2071"/>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grpSp>
              <p:sp>
                <p:nvSpPr>
                  <p:cNvPr id="358412" name="Oval 12"/>
                  <p:cNvSpPr>
                    <a:spLocks noChangeArrowheads="1"/>
                  </p:cNvSpPr>
                  <p:nvPr/>
                </p:nvSpPr>
                <p:spPr bwMode="auto">
                  <a:xfrm>
                    <a:off x="2400" y="1428"/>
                    <a:ext cx="168" cy="246"/>
                  </a:xfrm>
                  <a:prstGeom prst="ellipse">
                    <a:avLst/>
                  </a:prstGeom>
                  <a:solidFill>
                    <a:srgbClr val="E7D6B7"/>
                  </a:solidFill>
                  <a:ln w="9525">
                    <a:noFill/>
                    <a:round/>
                    <a:headEnd/>
                    <a:tailEnd/>
                  </a:ln>
                  <a:effectLst/>
                </p:spPr>
                <p:txBody>
                  <a:bodyPr wrap="none" anchor="ctr"/>
                  <a:lstStyle/>
                  <a:p>
                    <a:endParaRPr lang="zh-TW" altLang="en-US"/>
                  </a:p>
                </p:txBody>
              </p:sp>
              <p:sp>
                <p:nvSpPr>
                  <p:cNvPr id="358413" name="Freeform 13"/>
                  <p:cNvSpPr>
                    <a:spLocks/>
                  </p:cNvSpPr>
                  <p:nvPr/>
                </p:nvSpPr>
                <p:spPr bwMode="auto">
                  <a:xfrm>
                    <a:off x="2595" y="741"/>
                    <a:ext cx="266" cy="521"/>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8414" name="Freeform 14"/>
                  <p:cNvSpPr>
                    <a:spLocks/>
                  </p:cNvSpPr>
                  <p:nvPr/>
                </p:nvSpPr>
                <p:spPr bwMode="auto">
                  <a:xfrm>
                    <a:off x="2672" y="1593"/>
                    <a:ext cx="392" cy="340"/>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8415" name="Freeform 15"/>
                  <p:cNvSpPr>
                    <a:spLocks/>
                  </p:cNvSpPr>
                  <p:nvPr/>
                </p:nvSpPr>
                <p:spPr bwMode="auto">
                  <a:xfrm>
                    <a:off x="2412" y="1929"/>
                    <a:ext cx="151" cy="558"/>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8416" name="Freeform 16"/>
                  <p:cNvSpPr>
                    <a:spLocks/>
                  </p:cNvSpPr>
                  <p:nvPr/>
                </p:nvSpPr>
                <p:spPr bwMode="auto">
                  <a:xfrm>
                    <a:off x="1907" y="1589"/>
                    <a:ext cx="392" cy="253"/>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sp>
                <p:nvSpPr>
                  <p:cNvPr id="358417" name="Freeform 17"/>
                  <p:cNvSpPr>
                    <a:spLocks/>
                  </p:cNvSpPr>
                  <p:nvPr/>
                </p:nvSpPr>
                <p:spPr bwMode="auto">
                  <a:xfrm>
                    <a:off x="2094" y="930"/>
                    <a:ext cx="238" cy="386"/>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zh-TW" altLang="en-US"/>
                  </a:p>
                </p:txBody>
              </p:sp>
            </p:grpSp>
            <p:pic>
              <p:nvPicPr>
                <p:cNvPr id="358418" name="Picture 18"/>
                <p:cNvPicPr>
                  <a:picLocks noChangeAspect="1" noChangeArrowheads="1"/>
                </p:cNvPicPr>
                <p:nvPr userDrawn="1"/>
              </p:nvPicPr>
              <p:blipFill>
                <a:blip r:embed="rId13" cstate="print"/>
                <a:srcRect/>
                <a:stretch>
                  <a:fillRect/>
                </a:stretch>
              </p:blipFill>
              <p:spPr bwMode="auto">
                <a:xfrm>
                  <a:off x="5280" y="144"/>
                  <a:ext cx="186" cy="183"/>
                </a:xfrm>
                <a:prstGeom prst="rect">
                  <a:avLst/>
                </a:prstGeom>
                <a:noFill/>
                <a:ln w="9525">
                  <a:noFill/>
                  <a:miter lim="800000"/>
                  <a:headEnd/>
                  <a:tailEnd/>
                </a:ln>
                <a:effectLst/>
              </p:spPr>
            </p:pic>
            <p:pic>
              <p:nvPicPr>
                <p:cNvPr id="358419" name="Picture 19"/>
                <p:cNvPicPr>
                  <a:picLocks noChangeAspect="1" noChangeArrowheads="1"/>
                </p:cNvPicPr>
                <p:nvPr userDrawn="1"/>
              </p:nvPicPr>
              <p:blipFill>
                <a:blip r:embed="rId13" cstate="print"/>
                <a:srcRect/>
                <a:stretch>
                  <a:fillRect/>
                </a:stretch>
              </p:blipFill>
              <p:spPr bwMode="auto">
                <a:xfrm>
                  <a:off x="5574" y="144"/>
                  <a:ext cx="186" cy="183"/>
                </a:xfrm>
                <a:prstGeom prst="rect">
                  <a:avLst/>
                </a:prstGeom>
                <a:noFill/>
                <a:ln w="9525">
                  <a:noFill/>
                  <a:miter lim="800000"/>
                  <a:headEnd/>
                  <a:tailEnd/>
                </a:ln>
                <a:effectLst/>
              </p:spPr>
            </p:pic>
            <p:pic>
              <p:nvPicPr>
                <p:cNvPr id="358420" name="Picture 20"/>
                <p:cNvPicPr>
                  <a:picLocks noChangeAspect="1" noChangeArrowheads="1"/>
                </p:cNvPicPr>
                <p:nvPr userDrawn="1"/>
              </p:nvPicPr>
              <p:blipFill>
                <a:blip r:embed="rId13" cstate="print"/>
                <a:srcRect/>
                <a:stretch>
                  <a:fillRect/>
                </a:stretch>
              </p:blipFill>
              <p:spPr bwMode="auto">
                <a:xfrm>
                  <a:off x="5424" y="336"/>
                  <a:ext cx="186" cy="183"/>
                </a:xfrm>
                <a:prstGeom prst="rect">
                  <a:avLst/>
                </a:prstGeom>
                <a:noFill/>
                <a:ln w="9525">
                  <a:noFill/>
                  <a:miter lim="800000"/>
                  <a:headEnd/>
                  <a:tailEnd/>
                </a:ln>
                <a:effectLst/>
              </p:spPr>
            </p:pic>
            <p:pic>
              <p:nvPicPr>
                <p:cNvPr id="358421" name="Picture 21"/>
                <p:cNvPicPr>
                  <a:picLocks noChangeAspect="1" noChangeArrowheads="1"/>
                </p:cNvPicPr>
                <p:nvPr userDrawn="1"/>
              </p:nvPicPr>
              <p:blipFill>
                <a:blip r:embed="rId13" cstate="print"/>
                <a:srcRect/>
                <a:stretch>
                  <a:fillRect/>
                </a:stretch>
              </p:blipFill>
              <p:spPr bwMode="auto">
                <a:xfrm>
                  <a:off x="5376" y="576"/>
                  <a:ext cx="186" cy="183"/>
                </a:xfrm>
                <a:prstGeom prst="rect">
                  <a:avLst/>
                </a:prstGeom>
                <a:noFill/>
                <a:ln w="9525">
                  <a:noFill/>
                  <a:miter lim="800000"/>
                  <a:headEnd/>
                  <a:tailEnd/>
                </a:ln>
                <a:effectLst/>
              </p:spPr>
            </p:pic>
            <p:pic>
              <p:nvPicPr>
                <p:cNvPr id="358422" name="Picture 22"/>
                <p:cNvPicPr>
                  <a:picLocks noChangeAspect="1" noChangeArrowheads="1"/>
                </p:cNvPicPr>
                <p:nvPr userDrawn="1"/>
              </p:nvPicPr>
              <p:blipFill>
                <a:blip r:embed="rId13" cstate="print"/>
                <a:srcRect/>
                <a:stretch>
                  <a:fillRect/>
                </a:stretch>
              </p:blipFill>
              <p:spPr bwMode="auto">
                <a:xfrm>
                  <a:off x="5574" y="528"/>
                  <a:ext cx="186" cy="183"/>
                </a:xfrm>
                <a:prstGeom prst="rect">
                  <a:avLst/>
                </a:prstGeom>
                <a:noFill/>
                <a:ln w="9525">
                  <a:noFill/>
                  <a:miter lim="800000"/>
                  <a:headEnd/>
                  <a:tailEnd/>
                </a:ln>
                <a:effectLst/>
              </p:spPr>
            </p:pic>
            <p:pic>
              <p:nvPicPr>
                <p:cNvPr id="358423" name="Picture 23"/>
                <p:cNvPicPr>
                  <a:picLocks noChangeAspect="1" noChangeArrowheads="1"/>
                </p:cNvPicPr>
                <p:nvPr userDrawn="1"/>
              </p:nvPicPr>
              <p:blipFill>
                <a:blip r:embed="rId13" cstate="print"/>
                <a:srcRect/>
                <a:stretch>
                  <a:fillRect/>
                </a:stretch>
              </p:blipFill>
              <p:spPr bwMode="auto">
                <a:xfrm>
                  <a:off x="5472" y="768"/>
                  <a:ext cx="186" cy="183"/>
                </a:xfrm>
                <a:prstGeom prst="rect">
                  <a:avLst/>
                </a:prstGeom>
                <a:noFill/>
                <a:ln w="9525">
                  <a:noFill/>
                  <a:miter lim="800000"/>
                  <a:headEnd/>
                  <a:tailEnd/>
                </a:ln>
                <a:effectLst/>
              </p:spPr>
            </p:pic>
            <p:pic>
              <p:nvPicPr>
                <p:cNvPr id="358424" name="Picture 24"/>
                <p:cNvPicPr>
                  <a:picLocks noChangeAspect="1" noChangeArrowheads="1"/>
                </p:cNvPicPr>
                <p:nvPr userDrawn="1"/>
              </p:nvPicPr>
              <p:blipFill>
                <a:blip r:embed="rId13" cstate="print"/>
                <a:srcRect/>
                <a:stretch>
                  <a:fillRect/>
                </a:stretch>
              </p:blipFill>
              <p:spPr bwMode="auto">
                <a:xfrm>
                  <a:off x="5574" y="1008"/>
                  <a:ext cx="186" cy="183"/>
                </a:xfrm>
                <a:prstGeom prst="rect">
                  <a:avLst/>
                </a:prstGeom>
                <a:noFill/>
                <a:ln w="9525">
                  <a:noFill/>
                  <a:miter lim="800000"/>
                  <a:headEnd/>
                  <a:tailEnd/>
                </a:ln>
                <a:effectLst/>
              </p:spPr>
            </p:pic>
            <p:pic>
              <p:nvPicPr>
                <p:cNvPr id="358425" name="Picture 25"/>
                <p:cNvPicPr>
                  <a:picLocks noChangeAspect="1" noChangeArrowheads="1"/>
                </p:cNvPicPr>
                <p:nvPr userDrawn="1"/>
              </p:nvPicPr>
              <p:blipFill>
                <a:blip r:embed="rId13" cstate="print"/>
                <a:srcRect/>
                <a:stretch>
                  <a:fillRect/>
                </a:stretch>
              </p:blipFill>
              <p:spPr bwMode="auto">
                <a:xfrm>
                  <a:off x="5574" y="1248"/>
                  <a:ext cx="186" cy="183"/>
                </a:xfrm>
                <a:prstGeom prst="rect">
                  <a:avLst/>
                </a:prstGeom>
                <a:noFill/>
                <a:ln w="9525">
                  <a:noFill/>
                  <a:miter lim="800000"/>
                  <a:headEnd/>
                  <a:tailEnd/>
                </a:ln>
                <a:effectLst/>
              </p:spPr>
            </p:pic>
          </p:grpSp>
          <p:grpSp>
            <p:nvGrpSpPr>
              <p:cNvPr id="358426" name="Group 26"/>
              <p:cNvGrpSpPr>
                <a:grpSpLocks/>
              </p:cNvGrpSpPr>
              <p:nvPr userDrawn="1"/>
            </p:nvGrpSpPr>
            <p:grpSpPr bwMode="auto">
              <a:xfrm>
                <a:off x="4944" y="1008"/>
                <a:ext cx="522" cy="2967"/>
                <a:chOff x="4944" y="1008"/>
                <a:chExt cx="522" cy="2967"/>
              </a:xfrm>
            </p:grpSpPr>
            <p:pic>
              <p:nvPicPr>
                <p:cNvPr id="358427" name="Picture 27"/>
                <p:cNvPicPr>
                  <a:picLocks noChangeAspect="1" noChangeArrowheads="1"/>
                </p:cNvPicPr>
                <p:nvPr userDrawn="1"/>
              </p:nvPicPr>
              <p:blipFill>
                <a:blip r:embed="rId13" cstate="print"/>
                <a:srcRect/>
                <a:stretch>
                  <a:fillRect/>
                </a:stretch>
              </p:blipFill>
              <p:spPr bwMode="auto">
                <a:xfrm>
                  <a:off x="5136" y="1008"/>
                  <a:ext cx="186" cy="183"/>
                </a:xfrm>
                <a:prstGeom prst="rect">
                  <a:avLst/>
                </a:prstGeom>
                <a:noFill/>
                <a:ln w="9525">
                  <a:noFill/>
                  <a:miter lim="800000"/>
                  <a:headEnd/>
                  <a:tailEnd/>
                </a:ln>
                <a:effectLst/>
              </p:spPr>
            </p:pic>
            <p:pic>
              <p:nvPicPr>
                <p:cNvPr id="358428" name="Picture 28"/>
                <p:cNvPicPr>
                  <a:picLocks noChangeAspect="1" noChangeArrowheads="1"/>
                </p:cNvPicPr>
                <p:nvPr userDrawn="1"/>
              </p:nvPicPr>
              <p:blipFill>
                <a:blip r:embed="rId13" cstate="print"/>
                <a:srcRect/>
                <a:stretch>
                  <a:fillRect/>
                </a:stretch>
              </p:blipFill>
              <p:spPr bwMode="auto">
                <a:xfrm>
                  <a:off x="5184" y="1200"/>
                  <a:ext cx="186" cy="183"/>
                </a:xfrm>
                <a:prstGeom prst="rect">
                  <a:avLst/>
                </a:prstGeom>
                <a:noFill/>
                <a:ln w="9525">
                  <a:noFill/>
                  <a:miter lim="800000"/>
                  <a:headEnd/>
                  <a:tailEnd/>
                </a:ln>
                <a:effectLst/>
              </p:spPr>
            </p:pic>
            <p:pic>
              <p:nvPicPr>
                <p:cNvPr id="358429" name="Picture 29"/>
                <p:cNvPicPr>
                  <a:picLocks noChangeAspect="1" noChangeArrowheads="1"/>
                </p:cNvPicPr>
                <p:nvPr userDrawn="1"/>
              </p:nvPicPr>
              <p:blipFill>
                <a:blip r:embed="rId13" cstate="print"/>
                <a:srcRect/>
                <a:stretch>
                  <a:fillRect/>
                </a:stretch>
              </p:blipFill>
              <p:spPr bwMode="auto">
                <a:xfrm>
                  <a:off x="5136" y="1584"/>
                  <a:ext cx="186" cy="183"/>
                </a:xfrm>
                <a:prstGeom prst="rect">
                  <a:avLst/>
                </a:prstGeom>
                <a:noFill/>
                <a:ln w="9525">
                  <a:noFill/>
                  <a:miter lim="800000"/>
                  <a:headEnd/>
                  <a:tailEnd/>
                </a:ln>
                <a:effectLst/>
              </p:spPr>
            </p:pic>
            <p:pic>
              <p:nvPicPr>
                <p:cNvPr id="358430" name="Picture 30"/>
                <p:cNvPicPr>
                  <a:picLocks noChangeAspect="1" noChangeArrowheads="1"/>
                </p:cNvPicPr>
                <p:nvPr userDrawn="1"/>
              </p:nvPicPr>
              <p:blipFill>
                <a:blip r:embed="rId13" cstate="print"/>
                <a:srcRect/>
                <a:stretch>
                  <a:fillRect/>
                </a:stretch>
              </p:blipFill>
              <p:spPr bwMode="auto">
                <a:xfrm>
                  <a:off x="5280" y="1728"/>
                  <a:ext cx="186" cy="183"/>
                </a:xfrm>
                <a:prstGeom prst="rect">
                  <a:avLst/>
                </a:prstGeom>
                <a:noFill/>
                <a:ln w="9525">
                  <a:noFill/>
                  <a:miter lim="800000"/>
                  <a:headEnd/>
                  <a:tailEnd/>
                </a:ln>
                <a:effectLst/>
              </p:spPr>
            </p:pic>
            <p:pic>
              <p:nvPicPr>
                <p:cNvPr id="358431" name="Picture 31"/>
                <p:cNvPicPr>
                  <a:picLocks noChangeAspect="1" noChangeArrowheads="1"/>
                </p:cNvPicPr>
                <p:nvPr userDrawn="1"/>
              </p:nvPicPr>
              <p:blipFill>
                <a:blip r:embed="rId13" cstate="print"/>
                <a:srcRect/>
                <a:stretch>
                  <a:fillRect/>
                </a:stretch>
              </p:blipFill>
              <p:spPr bwMode="auto">
                <a:xfrm>
                  <a:off x="5040" y="1824"/>
                  <a:ext cx="186" cy="183"/>
                </a:xfrm>
                <a:prstGeom prst="rect">
                  <a:avLst/>
                </a:prstGeom>
                <a:noFill/>
                <a:ln w="9525">
                  <a:noFill/>
                  <a:miter lim="800000"/>
                  <a:headEnd/>
                  <a:tailEnd/>
                </a:ln>
                <a:effectLst/>
              </p:spPr>
            </p:pic>
            <p:pic>
              <p:nvPicPr>
                <p:cNvPr id="358432" name="Picture 32"/>
                <p:cNvPicPr>
                  <a:picLocks noChangeAspect="1" noChangeArrowheads="1"/>
                </p:cNvPicPr>
                <p:nvPr userDrawn="1"/>
              </p:nvPicPr>
              <p:blipFill>
                <a:blip r:embed="rId13" cstate="print"/>
                <a:srcRect/>
                <a:stretch>
                  <a:fillRect/>
                </a:stretch>
              </p:blipFill>
              <p:spPr bwMode="auto">
                <a:xfrm>
                  <a:off x="5088" y="2016"/>
                  <a:ext cx="186" cy="183"/>
                </a:xfrm>
                <a:prstGeom prst="rect">
                  <a:avLst/>
                </a:prstGeom>
                <a:noFill/>
                <a:ln w="9525">
                  <a:noFill/>
                  <a:miter lim="800000"/>
                  <a:headEnd/>
                  <a:tailEnd/>
                </a:ln>
                <a:effectLst/>
              </p:spPr>
            </p:pic>
            <p:pic>
              <p:nvPicPr>
                <p:cNvPr id="358433" name="Picture 33"/>
                <p:cNvPicPr>
                  <a:picLocks noChangeAspect="1" noChangeArrowheads="1"/>
                </p:cNvPicPr>
                <p:nvPr userDrawn="1"/>
              </p:nvPicPr>
              <p:blipFill>
                <a:blip r:embed="rId13" cstate="print"/>
                <a:srcRect/>
                <a:stretch>
                  <a:fillRect/>
                </a:stretch>
              </p:blipFill>
              <p:spPr bwMode="auto">
                <a:xfrm>
                  <a:off x="5280" y="2064"/>
                  <a:ext cx="186" cy="183"/>
                </a:xfrm>
                <a:prstGeom prst="rect">
                  <a:avLst/>
                </a:prstGeom>
                <a:noFill/>
                <a:ln w="9525">
                  <a:noFill/>
                  <a:miter lim="800000"/>
                  <a:headEnd/>
                  <a:tailEnd/>
                </a:ln>
                <a:effectLst/>
              </p:spPr>
            </p:pic>
            <p:pic>
              <p:nvPicPr>
                <p:cNvPr id="358434" name="Picture 34"/>
                <p:cNvPicPr>
                  <a:picLocks noChangeAspect="1" noChangeArrowheads="1"/>
                </p:cNvPicPr>
                <p:nvPr userDrawn="1"/>
              </p:nvPicPr>
              <p:blipFill>
                <a:blip r:embed="rId13" cstate="print"/>
                <a:srcRect/>
                <a:stretch>
                  <a:fillRect/>
                </a:stretch>
              </p:blipFill>
              <p:spPr bwMode="auto">
                <a:xfrm>
                  <a:off x="5232" y="2352"/>
                  <a:ext cx="186" cy="183"/>
                </a:xfrm>
                <a:prstGeom prst="rect">
                  <a:avLst/>
                </a:prstGeom>
                <a:noFill/>
                <a:ln w="9525">
                  <a:noFill/>
                  <a:miter lim="800000"/>
                  <a:headEnd/>
                  <a:tailEnd/>
                </a:ln>
                <a:effectLst/>
              </p:spPr>
            </p:pic>
            <p:pic>
              <p:nvPicPr>
                <p:cNvPr id="358435" name="Picture 35"/>
                <p:cNvPicPr>
                  <a:picLocks noChangeAspect="1" noChangeArrowheads="1"/>
                </p:cNvPicPr>
                <p:nvPr userDrawn="1"/>
              </p:nvPicPr>
              <p:blipFill>
                <a:blip r:embed="rId13" cstate="print"/>
                <a:srcRect/>
                <a:stretch>
                  <a:fillRect/>
                </a:stretch>
              </p:blipFill>
              <p:spPr bwMode="auto">
                <a:xfrm>
                  <a:off x="4992" y="2208"/>
                  <a:ext cx="186" cy="183"/>
                </a:xfrm>
                <a:prstGeom prst="rect">
                  <a:avLst/>
                </a:prstGeom>
                <a:noFill/>
                <a:ln w="9525">
                  <a:noFill/>
                  <a:miter lim="800000"/>
                  <a:headEnd/>
                  <a:tailEnd/>
                </a:ln>
                <a:effectLst/>
              </p:spPr>
            </p:pic>
            <p:pic>
              <p:nvPicPr>
                <p:cNvPr id="358436" name="Picture 36"/>
                <p:cNvPicPr>
                  <a:picLocks noChangeAspect="1" noChangeArrowheads="1"/>
                </p:cNvPicPr>
                <p:nvPr userDrawn="1"/>
              </p:nvPicPr>
              <p:blipFill>
                <a:blip r:embed="rId13" cstate="print"/>
                <a:srcRect/>
                <a:stretch>
                  <a:fillRect/>
                </a:stretch>
              </p:blipFill>
              <p:spPr bwMode="auto">
                <a:xfrm>
                  <a:off x="4992" y="2448"/>
                  <a:ext cx="186" cy="183"/>
                </a:xfrm>
                <a:prstGeom prst="rect">
                  <a:avLst/>
                </a:prstGeom>
                <a:noFill/>
                <a:ln w="9525">
                  <a:noFill/>
                  <a:miter lim="800000"/>
                  <a:headEnd/>
                  <a:tailEnd/>
                </a:ln>
                <a:effectLst/>
              </p:spPr>
            </p:pic>
            <p:pic>
              <p:nvPicPr>
                <p:cNvPr id="358437" name="Picture 37"/>
                <p:cNvPicPr>
                  <a:picLocks noChangeAspect="1" noChangeArrowheads="1"/>
                </p:cNvPicPr>
                <p:nvPr userDrawn="1"/>
              </p:nvPicPr>
              <p:blipFill>
                <a:blip r:embed="rId13" cstate="print"/>
                <a:srcRect/>
                <a:stretch>
                  <a:fillRect/>
                </a:stretch>
              </p:blipFill>
              <p:spPr bwMode="auto">
                <a:xfrm>
                  <a:off x="5136" y="2592"/>
                  <a:ext cx="186" cy="183"/>
                </a:xfrm>
                <a:prstGeom prst="rect">
                  <a:avLst/>
                </a:prstGeom>
                <a:noFill/>
                <a:ln w="9525">
                  <a:noFill/>
                  <a:miter lim="800000"/>
                  <a:headEnd/>
                  <a:tailEnd/>
                </a:ln>
                <a:effectLst/>
              </p:spPr>
            </p:pic>
            <p:pic>
              <p:nvPicPr>
                <p:cNvPr id="358438" name="Picture 38"/>
                <p:cNvPicPr>
                  <a:picLocks noChangeAspect="1" noChangeArrowheads="1"/>
                </p:cNvPicPr>
                <p:nvPr userDrawn="1"/>
              </p:nvPicPr>
              <p:blipFill>
                <a:blip r:embed="rId13" cstate="print"/>
                <a:srcRect/>
                <a:stretch>
                  <a:fillRect/>
                </a:stretch>
              </p:blipFill>
              <p:spPr bwMode="auto">
                <a:xfrm>
                  <a:off x="5232" y="1392"/>
                  <a:ext cx="186" cy="183"/>
                </a:xfrm>
                <a:prstGeom prst="rect">
                  <a:avLst/>
                </a:prstGeom>
                <a:noFill/>
                <a:ln w="9525">
                  <a:noFill/>
                  <a:miter lim="800000"/>
                  <a:headEnd/>
                  <a:tailEnd/>
                </a:ln>
                <a:effectLst/>
              </p:spPr>
            </p:pic>
            <p:pic>
              <p:nvPicPr>
                <p:cNvPr id="358439" name="Picture 39"/>
                <p:cNvPicPr>
                  <a:picLocks noChangeAspect="1" noChangeArrowheads="1"/>
                </p:cNvPicPr>
                <p:nvPr userDrawn="1"/>
              </p:nvPicPr>
              <p:blipFill>
                <a:blip r:embed="rId13" cstate="print"/>
                <a:srcRect/>
                <a:stretch>
                  <a:fillRect/>
                </a:stretch>
              </p:blipFill>
              <p:spPr bwMode="auto">
                <a:xfrm>
                  <a:off x="4944" y="2736"/>
                  <a:ext cx="186" cy="183"/>
                </a:xfrm>
                <a:prstGeom prst="rect">
                  <a:avLst/>
                </a:prstGeom>
                <a:noFill/>
                <a:ln w="9525">
                  <a:noFill/>
                  <a:miter lim="800000"/>
                  <a:headEnd/>
                  <a:tailEnd/>
                </a:ln>
                <a:effectLst/>
              </p:spPr>
            </p:pic>
            <p:pic>
              <p:nvPicPr>
                <p:cNvPr id="358440" name="Picture 40"/>
                <p:cNvPicPr>
                  <a:picLocks noChangeAspect="1" noChangeArrowheads="1"/>
                </p:cNvPicPr>
                <p:nvPr userDrawn="1"/>
              </p:nvPicPr>
              <p:blipFill>
                <a:blip r:embed="rId13" cstate="print"/>
                <a:srcRect/>
                <a:stretch>
                  <a:fillRect/>
                </a:stretch>
              </p:blipFill>
              <p:spPr bwMode="auto">
                <a:xfrm>
                  <a:off x="4992" y="3072"/>
                  <a:ext cx="186" cy="183"/>
                </a:xfrm>
                <a:prstGeom prst="rect">
                  <a:avLst/>
                </a:prstGeom>
                <a:noFill/>
                <a:ln w="9525">
                  <a:noFill/>
                  <a:miter lim="800000"/>
                  <a:headEnd/>
                  <a:tailEnd/>
                </a:ln>
                <a:effectLst/>
              </p:spPr>
            </p:pic>
            <p:pic>
              <p:nvPicPr>
                <p:cNvPr id="358441" name="Picture 41"/>
                <p:cNvPicPr>
                  <a:picLocks noChangeAspect="1" noChangeArrowheads="1"/>
                </p:cNvPicPr>
                <p:nvPr userDrawn="1"/>
              </p:nvPicPr>
              <p:blipFill>
                <a:blip r:embed="rId13" cstate="print"/>
                <a:srcRect/>
                <a:stretch>
                  <a:fillRect/>
                </a:stretch>
              </p:blipFill>
              <p:spPr bwMode="auto">
                <a:xfrm>
                  <a:off x="5232" y="3312"/>
                  <a:ext cx="186" cy="183"/>
                </a:xfrm>
                <a:prstGeom prst="rect">
                  <a:avLst/>
                </a:prstGeom>
                <a:noFill/>
                <a:ln w="9525">
                  <a:noFill/>
                  <a:miter lim="800000"/>
                  <a:headEnd/>
                  <a:tailEnd/>
                </a:ln>
                <a:effectLst/>
              </p:spPr>
            </p:pic>
            <p:pic>
              <p:nvPicPr>
                <p:cNvPr id="358442" name="Picture 42"/>
                <p:cNvPicPr>
                  <a:picLocks noChangeAspect="1" noChangeArrowheads="1"/>
                </p:cNvPicPr>
                <p:nvPr userDrawn="1"/>
              </p:nvPicPr>
              <p:blipFill>
                <a:blip r:embed="rId13" cstate="print"/>
                <a:srcRect/>
                <a:stretch>
                  <a:fillRect/>
                </a:stretch>
              </p:blipFill>
              <p:spPr bwMode="auto">
                <a:xfrm>
                  <a:off x="4992" y="3408"/>
                  <a:ext cx="186" cy="183"/>
                </a:xfrm>
                <a:prstGeom prst="rect">
                  <a:avLst/>
                </a:prstGeom>
                <a:noFill/>
                <a:ln w="9525">
                  <a:noFill/>
                  <a:miter lim="800000"/>
                  <a:headEnd/>
                  <a:tailEnd/>
                </a:ln>
                <a:effectLst/>
              </p:spPr>
            </p:pic>
            <p:pic>
              <p:nvPicPr>
                <p:cNvPr id="358443" name="Picture 43"/>
                <p:cNvPicPr>
                  <a:picLocks noChangeAspect="1" noChangeArrowheads="1"/>
                </p:cNvPicPr>
                <p:nvPr userDrawn="1"/>
              </p:nvPicPr>
              <p:blipFill>
                <a:blip r:embed="rId13" cstate="print"/>
                <a:srcRect/>
                <a:stretch>
                  <a:fillRect/>
                </a:stretch>
              </p:blipFill>
              <p:spPr bwMode="auto">
                <a:xfrm>
                  <a:off x="5088" y="3552"/>
                  <a:ext cx="186" cy="183"/>
                </a:xfrm>
                <a:prstGeom prst="rect">
                  <a:avLst/>
                </a:prstGeom>
                <a:noFill/>
                <a:ln w="9525">
                  <a:noFill/>
                  <a:miter lim="800000"/>
                  <a:headEnd/>
                  <a:tailEnd/>
                </a:ln>
                <a:effectLst/>
              </p:spPr>
            </p:pic>
            <p:pic>
              <p:nvPicPr>
                <p:cNvPr id="358444" name="Picture 44"/>
                <p:cNvPicPr>
                  <a:picLocks noChangeAspect="1" noChangeArrowheads="1"/>
                </p:cNvPicPr>
                <p:nvPr userDrawn="1"/>
              </p:nvPicPr>
              <p:blipFill>
                <a:blip r:embed="rId13" cstate="print"/>
                <a:srcRect/>
                <a:stretch>
                  <a:fillRect/>
                </a:stretch>
              </p:blipFill>
              <p:spPr bwMode="auto">
                <a:xfrm>
                  <a:off x="4992" y="3792"/>
                  <a:ext cx="186" cy="183"/>
                </a:xfrm>
                <a:prstGeom prst="rect">
                  <a:avLst/>
                </a:prstGeom>
                <a:noFill/>
                <a:ln w="9525">
                  <a:noFill/>
                  <a:miter lim="800000"/>
                  <a:headEnd/>
                  <a:tailEnd/>
                </a:ln>
                <a:effectLst/>
              </p:spPr>
            </p:pic>
            <p:pic>
              <p:nvPicPr>
                <p:cNvPr id="358445" name="Picture 45"/>
                <p:cNvPicPr>
                  <a:picLocks noChangeAspect="1" noChangeArrowheads="1"/>
                </p:cNvPicPr>
                <p:nvPr userDrawn="1"/>
              </p:nvPicPr>
              <p:blipFill>
                <a:blip r:embed="rId13" cstate="print"/>
                <a:srcRect/>
                <a:stretch>
                  <a:fillRect/>
                </a:stretch>
              </p:blipFill>
              <p:spPr bwMode="auto">
                <a:xfrm>
                  <a:off x="5184" y="3696"/>
                  <a:ext cx="186" cy="183"/>
                </a:xfrm>
                <a:prstGeom prst="rect">
                  <a:avLst/>
                </a:prstGeom>
                <a:noFill/>
                <a:ln w="9525">
                  <a:noFill/>
                  <a:miter lim="800000"/>
                  <a:headEnd/>
                  <a:tailEnd/>
                </a:ln>
                <a:effectLst/>
              </p:spPr>
            </p:pic>
          </p:grpSp>
        </p:grpSp>
        <p:sp>
          <p:nvSpPr>
            <p:cNvPr id="358446"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8447"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8448"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endParaRPr lang="zh-TW" altLang="en-US"/>
            </a:p>
          </p:txBody>
        </p:sp>
        <p:sp>
          <p:nvSpPr>
            <p:cNvPr id="358449"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14" cstate="print"/>
              <a:srcRect/>
              <a:tile tx="0" ty="0" sx="100000" sy="100000" flip="none" algn="tl"/>
            </a:blipFill>
            <a:ln w="9525" cap="flat" cmpd="sng">
              <a:noFill/>
              <a:prstDash val="solid"/>
              <a:round/>
              <a:headEnd/>
              <a:tailEnd/>
            </a:ln>
            <a:effectLst/>
          </p:spPr>
          <p:txBody>
            <a:bodyPr wrap="none" anchor="ctr"/>
            <a:lstStyle/>
            <a:p>
              <a:endParaRPr lang="zh-TW" altLang="en-US"/>
            </a:p>
          </p:txBody>
        </p:sp>
        <p:sp>
          <p:nvSpPr>
            <p:cNvPr id="358450"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14" cstate="print"/>
              <a:srcRect/>
              <a:tile tx="0" ty="0" sx="100000" sy="100000" flip="none" algn="tl"/>
            </a:blipFill>
            <a:ln w="9525" cap="flat" cmpd="sng">
              <a:noFill/>
              <a:prstDash val="solid"/>
              <a:round/>
              <a:headEnd/>
              <a:tailEnd/>
            </a:ln>
            <a:effectLst/>
          </p:spPr>
          <p:txBody>
            <a:bodyPr wrap="none" anchor="ctr"/>
            <a:lstStyle/>
            <a:p>
              <a:endParaRPr lang="zh-TW" altLang="en-US"/>
            </a:p>
          </p:txBody>
        </p:sp>
        <p:sp>
          <p:nvSpPr>
            <p:cNvPr id="358451"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8452"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endParaRPr lang="zh-TW" altLang="en-US"/>
            </a:p>
          </p:txBody>
        </p:sp>
        <p:sp>
          <p:nvSpPr>
            <p:cNvPr id="358453"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endParaRPr lang="zh-TW" altLang="en-US"/>
            </a:p>
          </p:txBody>
        </p:sp>
        <p:sp>
          <p:nvSpPr>
            <p:cNvPr id="358454"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a:endParaRPr lang="zh-TW" altLang="zh-TW" sz="1800" b="0">
                <a:latin typeface="Arial" charset="0"/>
              </a:endParaRPr>
            </a:p>
          </p:txBody>
        </p:sp>
        <p:sp>
          <p:nvSpPr>
            <p:cNvPr id="358455"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endParaRPr lang="zh-TW" altLang="en-US"/>
            </a:p>
          </p:txBody>
        </p:sp>
        <p:sp>
          <p:nvSpPr>
            <p:cNvPr id="358456"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a:endParaRPr lang="zh-TW" altLang="zh-TW" sz="1800" b="0">
                <a:latin typeface="Arial" charset="0"/>
              </a:endParaRPr>
            </a:p>
          </p:txBody>
        </p:sp>
      </p:grpSp>
      <p:sp>
        <p:nvSpPr>
          <p:cNvPr id="358457" name="Rectangle 57"/>
          <p:cNvSpPr>
            <a:spLocks noGrp="1" noChangeArrowheads="1"/>
          </p:cNvSpPr>
          <p:nvPr>
            <p:ph type="title"/>
          </p:nvPr>
        </p:nvSpPr>
        <p:spPr bwMode="auto">
          <a:xfrm>
            <a:off x="219075" y="227013"/>
            <a:ext cx="7477125"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58458" name="Rectangle 58"/>
          <p:cNvSpPr>
            <a:spLocks noGrp="1" noChangeArrowheads="1"/>
          </p:cNvSpPr>
          <p:nvPr>
            <p:ph type="body" idx="1"/>
          </p:nvPr>
        </p:nvSpPr>
        <p:spPr bwMode="auto">
          <a:xfrm>
            <a:off x="263525" y="1598613"/>
            <a:ext cx="7386638"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58459" name="Rectangle 59"/>
          <p:cNvSpPr>
            <a:spLocks noGrp="1" noChangeArrowheads="1"/>
          </p:cNvSpPr>
          <p:nvPr>
            <p:ph type="dt" sz="half" idx="2"/>
          </p:nvPr>
        </p:nvSpPr>
        <p:spPr bwMode="auto">
          <a:xfrm>
            <a:off x="301625" y="6242050"/>
            <a:ext cx="1782763"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000" b="0">
                <a:latin typeface="+mn-lt"/>
              </a:defRPr>
            </a:lvl1pPr>
          </a:lstStyle>
          <a:p>
            <a:endParaRPr lang="en-US" altLang="zh-TW"/>
          </a:p>
        </p:txBody>
      </p:sp>
      <p:sp>
        <p:nvSpPr>
          <p:cNvPr id="358460" name="Rectangle 60"/>
          <p:cNvSpPr>
            <a:spLocks noGrp="1" noChangeArrowheads="1"/>
          </p:cNvSpPr>
          <p:nvPr>
            <p:ph type="ftr" sz="quarter" idx="3"/>
          </p:nvPr>
        </p:nvSpPr>
        <p:spPr bwMode="auto">
          <a:xfrm>
            <a:off x="2257425" y="6248400"/>
            <a:ext cx="3455988"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b="0">
                <a:latin typeface="+mn-lt"/>
              </a:defRPr>
            </a:lvl1pPr>
          </a:lstStyle>
          <a:p>
            <a:endParaRPr lang="en-US" altLang="zh-TW"/>
          </a:p>
        </p:txBody>
      </p:sp>
      <p:sp>
        <p:nvSpPr>
          <p:cNvPr id="358461" name="Rectangle 61"/>
          <p:cNvSpPr>
            <a:spLocks noGrp="1" noChangeArrowheads="1"/>
          </p:cNvSpPr>
          <p:nvPr>
            <p:ph type="sldNum" sz="quarter" idx="4"/>
          </p:nvPr>
        </p:nvSpPr>
        <p:spPr bwMode="auto">
          <a:xfrm>
            <a:off x="5867400" y="6248400"/>
            <a:ext cx="175577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000" b="0">
                <a:latin typeface="+mn-lt"/>
              </a:defRPr>
            </a:lvl1pPr>
          </a:lstStyle>
          <a:p>
            <a:fld id="{1261B839-7846-4D1E-8EF0-E5E8E33C9587}"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80"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58">
                                            <p:txEl>
                                              <p:pRg st="0" end="0"/>
                                            </p:txEl>
                                          </p:spTgt>
                                        </p:tgtEl>
                                        <p:attrNameLst>
                                          <p:attrName>style.visibility</p:attrName>
                                        </p:attrNameLst>
                                      </p:cBhvr>
                                      <p:to>
                                        <p:strVal val="visible"/>
                                      </p:to>
                                    </p:set>
                                    <p:anim calcmode="lin" valueType="num">
                                      <p:cBhvr additive="base">
                                        <p:cTn id="7" dur="500" fill="hold"/>
                                        <p:tgtEl>
                                          <p:spTgt spid="3584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5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8458">
                                            <p:txEl>
                                              <p:pRg st="1" end="1"/>
                                            </p:txEl>
                                          </p:spTgt>
                                        </p:tgtEl>
                                        <p:attrNameLst>
                                          <p:attrName>style.visibility</p:attrName>
                                        </p:attrNameLst>
                                      </p:cBhvr>
                                      <p:to>
                                        <p:strVal val="visible"/>
                                      </p:to>
                                    </p:set>
                                    <p:anim calcmode="lin" valueType="num">
                                      <p:cBhvr additive="base">
                                        <p:cTn id="11" dur="500" fill="hold"/>
                                        <p:tgtEl>
                                          <p:spTgt spid="35845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5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8458">
                                            <p:txEl>
                                              <p:pRg st="2" end="2"/>
                                            </p:txEl>
                                          </p:spTgt>
                                        </p:tgtEl>
                                        <p:attrNameLst>
                                          <p:attrName>style.visibility</p:attrName>
                                        </p:attrNameLst>
                                      </p:cBhvr>
                                      <p:to>
                                        <p:strVal val="visible"/>
                                      </p:to>
                                    </p:set>
                                    <p:anim calcmode="lin" valueType="num">
                                      <p:cBhvr additive="base">
                                        <p:cTn id="15" dur="500" fill="hold"/>
                                        <p:tgtEl>
                                          <p:spTgt spid="35845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5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8458">
                                            <p:txEl>
                                              <p:pRg st="3" end="3"/>
                                            </p:txEl>
                                          </p:spTgt>
                                        </p:tgtEl>
                                        <p:attrNameLst>
                                          <p:attrName>style.visibility</p:attrName>
                                        </p:attrNameLst>
                                      </p:cBhvr>
                                      <p:to>
                                        <p:strVal val="visible"/>
                                      </p:to>
                                    </p:set>
                                    <p:anim calcmode="lin" valueType="num">
                                      <p:cBhvr additive="base">
                                        <p:cTn id="19" dur="500" fill="hold"/>
                                        <p:tgtEl>
                                          <p:spTgt spid="35845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5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8458">
                                            <p:txEl>
                                              <p:pRg st="4" end="4"/>
                                            </p:txEl>
                                          </p:spTgt>
                                        </p:tgtEl>
                                        <p:attrNameLst>
                                          <p:attrName>style.visibility</p:attrName>
                                        </p:attrNameLst>
                                      </p:cBhvr>
                                      <p:to>
                                        <p:strVal val="visible"/>
                                      </p:to>
                                    </p:set>
                                    <p:anim calcmode="lin" valueType="num">
                                      <p:cBhvr additive="base">
                                        <p:cTn id="23" dur="500" fill="hold"/>
                                        <p:tgtEl>
                                          <p:spTgt spid="35845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845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8" grpId="0" build="p" autoUpdateAnimBg="0">
        <p:tmplLst>
          <p:tmpl lvl="1">
            <p:tnLst>
              <p:par>
                <p:cTn presetID="2" presetClass="entr" presetSubtype="4" fill="hold" nodeType="clickEffect">
                  <p:stCondLst>
                    <p:cond delay="0"/>
                  </p:stCondLst>
                  <p:childTnLst>
                    <p:set>
                      <p:cBhvr>
                        <p:cTn dur="1" fill="hold">
                          <p:stCondLst>
                            <p:cond delay="0"/>
                          </p:stCondLst>
                        </p:cTn>
                        <p:tgtEl>
                          <p:spTgt spid="358458"/>
                        </p:tgtEl>
                        <p:attrNameLst>
                          <p:attrName>style.visibility</p:attrName>
                        </p:attrNameLst>
                      </p:cBhvr>
                      <p:to>
                        <p:strVal val="visible"/>
                      </p:to>
                    </p:set>
                    <p:anim calcmode="lin" valueType="num">
                      <p:cBhvr additive="base">
                        <p:cTn dur="500" fill="hold"/>
                        <p:tgtEl>
                          <p:spTgt spid="358458"/>
                        </p:tgtEl>
                        <p:attrNameLst>
                          <p:attrName>ppt_x</p:attrName>
                        </p:attrNameLst>
                      </p:cBhvr>
                      <p:tavLst>
                        <p:tav tm="0">
                          <p:val>
                            <p:strVal val="#ppt_x"/>
                          </p:val>
                        </p:tav>
                        <p:tav tm="100000">
                          <p:val>
                            <p:strVal val="#ppt_x"/>
                          </p:val>
                        </p:tav>
                      </p:tavLst>
                    </p:anim>
                    <p:anim calcmode="lin" valueType="num">
                      <p:cBhvr additive="base">
                        <p:cTn dur="500" fill="hold"/>
                        <p:tgtEl>
                          <p:spTgt spid="35845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58458"/>
                        </p:tgtEl>
                        <p:attrNameLst>
                          <p:attrName>style.visibility</p:attrName>
                        </p:attrNameLst>
                      </p:cBhvr>
                      <p:to>
                        <p:strVal val="visible"/>
                      </p:to>
                    </p:set>
                    <p:anim calcmode="lin" valueType="num">
                      <p:cBhvr additive="base">
                        <p:cTn dur="500" fill="hold"/>
                        <p:tgtEl>
                          <p:spTgt spid="358458"/>
                        </p:tgtEl>
                        <p:attrNameLst>
                          <p:attrName>ppt_x</p:attrName>
                        </p:attrNameLst>
                      </p:cBhvr>
                      <p:tavLst>
                        <p:tav tm="0">
                          <p:val>
                            <p:strVal val="#ppt_x"/>
                          </p:val>
                        </p:tav>
                        <p:tav tm="100000">
                          <p:val>
                            <p:strVal val="#ppt_x"/>
                          </p:val>
                        </p:tav>
                      </p:tavLst>
                    </p:anim>
                    <p:anim calcmode="lin" valueType="num">
                      <p:cBhvr additive="base">
                        <p:cTn dur="500" fill="hold"/>
                        <p:tgtEl>
                          <p:spTgt spid="35845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58458"/>
                        </p:tgtEl>
                        <p:attrNameLst>
                          <p:attrName>style.visibility</p:attrName>
                        </p:attrNameLst>
                      </p:cBhvr>
                      <p:to>
                        <p:strVal val="visible"/>
                      </p:to>
                    </p:set>
                    <p:anim calcmode="lin" valueType="num">
                      <p:cBhvr additive="base">
                        <p:cTn dur="500" fill="hold"/>
                        <p:tgtEl>
                          <p:spTgt spid="358458"/>
                        </p:tgtEl>
                        <p:attrNameLst>
                          <p:attrName>ppt_x</p:attrName>
                        </p:attrNameLst>
                      </p:cBhvr>
                      <p:tavLst>
                        <p:tav tm="0">
                          <p:val>
                            <p:strVal val="#ppt_x"/>
                          </p:val>
                        </p:tav>
                        <p:tav tm="100000">
                          <p:val>
                            <p:strVal val="#ppt_x"/>
                          </p:val>
                        </p:tav>
                      </p:tavLst>
                    </p:anim>
                    <p:anim calcmode="lin" valueType="num">
                      <p:cBhvr additive="base">
                        <p:cTn dur="500" fill="hold"/>
                        <p:tgtEl>
                          <p:spTgt spid="35845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58458"/>
                        </p:tgtEl>
                        <p:attrNameLst>
                          <p:attrName>style.visibility</p:attrName>
                        </p:attrNameLst>
                      </p:cBhvr>
                      <p:to>
                        <p:strVal val="visible"/>
                      </p:to>
                    </p:set>
                    <p:anim calcmode="lin" valueType="num">
                      <p:cBhvr additive="base">
                        <p:cTn dur="500" fill="hold"/>
                        <p:tgtEl>
                          <p:spTgt spid="358458"/>
                        </p:tgtEl>
                        <p:attrNameLst>
                          <p:attrName>ppt_x</p:attrName>
                        </p:attrNameLst>
                      </p:cBhvr>
                      <p:tavLst>
                        <p:tav tm="0">
                          <p:val>
                            <p:strVal val="#ppt_x"/>
                          </p:val>
                        </p:tav>
                        <p:tav tm="100000">
                          <p:val>
                            <p:strVal val="#ppt_x"/>
                          </p:val>
                        </p:tav>
                      </p:tavLst>
                    </p:anim>
                    <p:anim calcmode="lin" valueType="num">
                      <p:cBhvr additive="base">
                        <p:cTn dur="500" fill="hold"/>
                        <p:tgtEl>
                          <p:spTgt spid="35845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58458"/>
                        </p:tgtEl>
                        <p:attrNameLst>
                          <p:attrName>style.visibility</p:attrName>
                        </p:attrNameLst>
                      </p:cBhvr>
                      <p:to>
                        <p:strVal val="visible"/>
                      </p:to>
                    </p:set>
                    <p:anim calcmode="lin" valueType="num">
                      <p:cBhvr additive="base">
                        <p:cTn dur="500" fill="hold"/>
                        <p:tgtEl>
                          <p:spTgt spid="358458"/>
                        </p:tgtEl>
                        <p:attrNameLst>
                          <p:attrName>ppt_x</p:attrName>
                        </p:attrNameLst>
                      </p:cBhvr>
                      <p:tavLst>
                        <p:tav tm="0">
                          <p:val>
                            <p:strVal val="#ppt_x"/>
                          </p:val>
                        </p:tav>
                        <p:tav tm="100000">
                          <p:val>
                            <p:strVal val="#ppt_x"/>
                          </p:val>
                        </p:tav>
                      </p:tavLst>
                    </p:anim>
                    <p:anim calcmode="lin" valueType="num">
                      <p:cBhvr additive="base">
                        <p:cTn dur="500" fill="hold"/>
                        <p:tgtEl>
                          <p:spTgt spid="358458"/>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4000">
          <a:solidFill>
            <a:schemeClr val="tx2"/>
          </a:solidFill>
          <a:latin typeface="+mj-lt"/>
          <a:ea typeface="+mj-ea"/>
          <a:cs typeface="+mj-cs"/>
        </a:defRPr>
      </a:lvl1pPr>
      <a:lvl2pPr algn="l" rtl="0" fontAlgn="base">
        <a:spcBef>
          <a:spcPct val="0"/>
        </a:spcBef>
        <a:spcAft>
          <a:spcPct val="0"/>
        </a:spcAft>
        <a:defRPr kumimoji="1" sz="4000">
          <a:solidFill>
            <a:schemeClr val="tx2"/>
          </a:solidFill>
          <a:latin typeface="Arial" charset="0"/>
          <a:ea typeface="新細明體" pitchFamily="18" charset="-120"/>
        </a:defRPr>
      </a:lvl2pPr>
      <a:lvl3pPr algn="l" rtl="0" fontAlgn="base">
        <a:spcBef>
          <a:spcPct val="0"/>
        </a:spcBef>
        <a:spcAft>
          <a:spcPct val="0"/>
        </a:spcAft>
        <a:defRPr kumimoji="1" sz="4000">
          <a:solidFill>
            <a:schemeClr val="tx2"/>
          </a:solidFill>
          <a:latin typeface="Arial" charset="0"/>
          <a:ea typeface="新細明體" pitchFamily="18" charset="-120"/>
        </a:defRPr>
      </a:lvl3pPr>
      <a:lvl4pPr algn="l" rtl="0" fontAlgn="base">
        <a:spcBef>
          <a:spcPct val="0"/>
        </a:spcBef>
        <a:spcAft>
          <a:spcPct val="0"/>
        </a:spcAft>
        <a:defRPr kumimoji="1" sz="4000">
          <a:solidFill>
            <a:schemeClr val="tx2"/>
          </a:solidFill>
          <a:latin typeface="Arial" charset="0"/>
          <a:ea typeface="新細明體" pitchFamily="18" charset="-120"/>
        </a:defRPr>
      </a:lvl4pPr>
      <a:lvl5pPr algn="l" rtl="0" fontAlgn="base">
        <a:spcBef>
          <a:spcPct val="0"/>
        </a:spcBef>
        <a:spcAft>
          <a:spcPct val="0"/>
        </a:spcAft>
        <a:defRPr kumimoji="1" sz="4000">
          <a:solidFill>
            <a:schemeClr val="tx2"/>
          </a:solidFill>
          <a:latin typeface="Arial" charset="0"/>
          <a:ea typeface="新細明體" pitchFamily="18" charset="-120"/>
        </a:defRPr>
      </a:lvl5pPr>
      <a:lvl6pPr marL="457200" algn="l" rtl="0" fontAlgn="base">
        <a:spcBef>
          <a:spcPct val="0"/>
        </a:spcBef>
        <a:spcAft>
          <a:spcPct val="0"/>
        </a:spcAft>
        <a:defRPr kumimoji="1" sz="4000">
          <a:solidFill>
            <a:schemeClr val="tx2"/>
          </a:solidFill>
          <a:latin typeface="Arial" charset="0"/>
          <a:ea typeface="新細明體" pitchFamily="18" charset="-120"/>
        </a:defRPr>
      </a:lvl6pPr>
      <a:lvl7pPr marL="914400" algn="l" rtl="0" fontAlgn="base">
        <a:spcBef>
          <a:spcPct val="0"/>
        </a:spcBef>
        <a:spcAft>
          <a:spcPct val="0"/>
        </a:spcAft>
        <a:defRPr kumimoji="1" sz="4000">
          <a:solidFill>
            <a:schemeClr val="tx2"/>
          </a:solidFill>
          <a:latin typeface="Arial" charset="0"/>
          <a:ea typeface="新細明體" pitchFamily="18" charset="-120"/>
        </a:defRPr>
      </a:lvl7pPr>
      <a:lvl8pPr marL="1371600" algn="l" rtl="0" fontAlgn="base">
        <a:spcBef>
          <a:spcPct val="0"/>
        </a:spcBef>
        <a:spcAft>
          <a:spcPct val="0"/>
        </a:spcAft>
        <a:defRPr kumimoji="1" sz="4000">
          <a:solidFill>
            <a:schemeClr val="tx2"/>
          </a:solidFill>
          <a:latin typeface="Arial" charset="0"/>
          <a:ea typeface="新細明體" pitchFamily="18" charset="-120"/>
        </a:defRPr>
      </a:lvl8pPr>
      <a:lvl9pPr marL="1828800" algn="l" rtl="0" fontAlgn="base">
        <a:spcBef>
          <a:spcPct val="0"/>
        </a:spcBef>
        <a:spcAft>
          <a:spcPct val="0"/>
        </a:spcAft>
        <a:defRPr kumimoji="1" sz="40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Blip>
          <a:blip r:embed="rId15"/>
        </a:buBlip>
        <a:defRPr kumimoji="1" sz="3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kumimoji="1" sz="2800">
          <a:solidFill>
            <a:schemeClr val="tx1"/>
          </a:solidFill>
          <a:latin typeface="+mn-lt"/>
          <a:ea typeface="+mn-ea"/>
        </a:defRPr>
      </a:lvl2pPr>
      <a:lvl3pPr marL="1143000" indent="-228600" algn="l" rtl="0" fontAlgn="base">
        <a:spcBef>
          <a:spcPct val="20000"/>
        </a:spcBef>
        <a:spcAft>
          <a:spcPct val="0"/>
        </a:spcAft>
        <a:buSzPct val="70000"/>
        <a:buBlip>
          <a:blip r:embed="rId17"/>
        </a:buBlip>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tile tx="0" ty="0" sx="100000" sy="100000" flip="none" algn="tl"/>
        </a:blipFill>
        <a:effectLst/>
      </p:bgPr>
    </p:bg>
    <p:spTree>
      <p:nvGrpSpPr>
        <p:cNvPr id="1" name=""/>
        <p:cNvGrpSpPr/>
        <p:nvPr/>
      </p:nvGrpSpPr>
      <p:grpSpPr>
        <a:xfrm>
          <a:off x="0" y="0"/>
          <a:ext cx="0" cy="0"/>
          <a:chOff x="0" y="0"/>
          <a:chExt cx="0" cy="0"/>
        </a:xfrm>
      </p:grpSpPr>
      <p:grpSp>
        <p:nvGrpSpPr>
          <p:cNvPr id="361474" name="Group 2"/>
          <p:cNvGrpSpPr>
            <a:grpSpLocks/>
          </p:cNvGrpSpPr>
          <p:nvPr/>
        </p:nvGrpSpPr>
        <p:grpSpPr bwMode="auto">
          <a:xfrm>
            <a:off x="-228600" y="666750"/>
            <a:ext cx="8688388" cy="6191250"/>
            <a:chOff x="-144" y="420"/>
            <a:chExt cx="5473" cy="3900"/>
          </a:xfrm>
        </p:grpSpPr>
        <p:sp>
          <p:nvSpPr>
            <p:cNvPr id="361475" name="Rectangle 3"/>
            <p:cNvSpPr>
              <a:spLocks noChangeArrowheads="1"/>
            </p:cNvSpPr>
            <p:nvPr/>
          </p:nvSpPr>
          <p:spPr bwMode="auto">
            <a:xfrm>
              <a:off x="432" y="420"/>
              <a:ext cx="4897" cy="3480"/>
            </a:xfrm>
            <a:prstGeom prst="rect">
              <a:avLst/>
            </a:prstGeom>
            <a:gradFill rotWithShape="0">
              <a:gsLst>
                <a:gs pos="0">
                  <a:srgbClr val="FFEFD1"/>
                </a:gs>
                <a:gs pos="64999">
                  <a:srgbClr val="F0EBD5"/>
                </a:gs>
                <a:gs pos="100000">
                  <a:srgbClr val="D1C39F"/>
                </a:gs>
              </a:gsLst>
              <a:path path="shape">
                <a:fillToRect l="50000" t="50000" r="50000" b="50000"/>
              </a:path>
            </a:gradFill>
            <a:ln w="101600">
              <a:solidFill>
                <a:srgbClr val="800000"/>
              </a:solidFill>
              <a:miter lim="800000"/>
              <a:headEnd/>
              <a:tailEnd/>
            </a:ln>
            <a:effectLst/>
          </p:spPr>
          <p:txBody>
            <a:bodyPr wrap="none" anchor="ctr"/>
            <a:lstStyle/>
            <a:p>
              <a:endParaRPr lang="zh-TW" altLang="en-US"/>
            </a:p>
          </p:txBody>
        </p:sp>
        <p:pic>
          <p:nvPicPr>
            <p:cNvPr id="361476" name="Picture 4" descr="花1-2"/>
            <p:cNvPicPr>
              <a:picLocks noChangeAspect="1" noChangeArrowheads="1"/>
            </p:cNvPicPr>
            <p:nvPr/>
          </p:nvPicPr>
          <p:blipFill>
            <a:blip r:embed="rId14" cstate="print">
              <a:clrChange>
                <a:clrFrom>
                  <a:srgbClr val="FFFF63"/>
                </a:clrFrom>
                <a:clrTo>
                  <a:srgbClr val="FFFF63">
                    <a:alpha val="0"/>
                  </a:srgbClr>
                </a:clrTo>
              </a:clrChange>
            </a:blip>
            <a:srcRect/>
            <a:stretch>
              <a:fillRect/>
            </a:stretch>
          </p:blipFill>
          <p:spPr bwMode="auto">
            <a:xfrm>
              <a:off x="144" y="2352"/>
              <a:ext cx="787" cy="941"/>
            </a:xfrm>
            <a:prstGeom prst="rect">
              <a:avLst/>
            </a:prstGeom>
            <a:noFill/>
          </p:spPr>
        </p:pic>
        <p:pic>
          <p:nvPicPr>
            <p:cNvPr id="361477" name="Picture 5" descr="花2-2"/>
            <p:cNvPicPr>
              <a:picLocks noChangeAspect="1" noChangeArrowheads="1"/>
            </p:cNvPicPr>
            <p:nvPr/>
          </p:nvPicPr>
          <p:blipFill>
            <a:blip r:embed="rId15" cstate="print">
              <a:clrChange>
                <a:clrFrom>
                  <a:srgbClr val="D6BDBD"/>
                </a:clrFrom>
                <a:clrTo>
                  <a:srgbClr val="D6BDBD">
                    <a:alpha val="0"/>
                  </a:srgbClr>
                </a:clrTo>
              </a:clrChange>
            </a:blip>
            <a:srcRect/>
            <a:stretch>
              <a:fillRect/>
            </a:stretch>
          </p:blipFill>
          <p:spPr bwMode="auto">
            <a:xfrm>
              <a:off x="-144" y="3097"/>
              <a:ext cx="2383" cy="1223"/>
            </a:xfrm>
            <a:prstGeom prst="rect">
              <a:avLst/>
            </a:prstGeom>
            <a:noFill/>
          </p:spPr>
        </p:pic>
      </p:grpSp>
      <p:sp>
        <p:nvSpPr>
          <p:cNvPr id="361478" name="Rectangle 6"/>
          <p:cNvSpPr>
            <a:spLocks noGrp="1" noChangeArrowheads="1"/>
          </p:cNvSpPr>
          <p:nvPr>
            <p:ph type="title"/>
          </p:nvPr>
        </p:nvSpPr>
        <p:spPr bwMode="auto">
          <a:xfrm>
            <a:off x="685800" y="6858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61479" name="Rectangle 7"/>
          <p:cNvSpPr>
            <a:spLocks noGrp="1" noChangeArrowheads="1"/>
          </p:cNvSpPr>
          <p:nvPr>
            <p:ph type="body" idx="1"/>
          </p:nvPr>
        </p:nvSpPr>
        <p:spPr bwMode="auto">
          <a:xfrm>
            <a:off x="685800" y="1981200"/>
            <a:ext cx="7772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61480" name="Rectangle 8"/>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b="0">
                <a:latin typeface="+mn-lt"/>
              </a:defRPr>
            </a:lvl1pPr>
          </a:lstStyle>
          <a:p>
            <a:endParaRPr lang="en-US" altLang="zh-TW"/>
          </a:p>
        </p:txBody>
      </p:sp>
      <p:sp>
        <p:nvSpPr>
          <p:cNvPr id="361481" name="Rectangle 9"/>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b="0">
                <a:latin typeface="+mn-lt"/>
              </a:defRPr>
            </a:lvl1pPr>
          </a:lstStyle>
          <a:p>
            <a:endParaRPr lang="en-US" altLang="zh-TW"/>
          </a:p>
        </p:txBody>
      </p:sp>
      <p:sp>
        <p:nvSpPr>
          <p:cNvPr id="361482" name="Rectangle 10"/>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b="0">
                <a:latin typeface="+mn-lt"/>
              </a:defRPr>
            </a:lvl1pPr>
          </a:lstStyle>
          <a:p>
            <a:fld id="{B7A63969-8C2B-4D7D-A7F4-81A0C9B5EDEA}"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82"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1479">
                                            <p:txEl>
                                              <p:pRg st="0" end="0"/>
                                            </p:txEl>
                                          </p:spTgt>
                                        </p:tgtEl>
                                        <p:attrNameLst>
                                          <p:attrName>style.visibility</p:attrName>
                                        </p:attrNameLst>
                                      </p:cBhvr>
                                      <p:to>
                                        <p:strVal val="visible"/>
                                      </p:to>
                                    </p:set>
                                    <p:anim calcmode="lin" valueType="num">
                                      <p:cBhvr additive="base">
                                        <p:cTn id="7" dur="500" fill="hold"/>
                                        <p:tgtEl>
                                          <p:spTgt spid="3614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14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1479">
                                            <p:txEl>
                                              <p:pRg st="1" end="1"/>
                                            </p:txEl>
                                          </p:spTgt>
                                        </p:tgtEl>
                                        <p:attrNameLst>
                                          <p:attrName>style.visibility</p:attrName>
                                        </p:attrNameLst>
                                      </p:cBhvr>
                                      <p:to>
                                        <p:strVal val="visible"/>
                                      </p:to>
                                    </p:set>
                                    <p:anim calcmode="lin" valueType="num">
                                      <p:cBhvr additive="base">
                                        <p:cTn id="11" dur="500" fill="hold"/>
                                        <p:tgtEl>
                                          <p:spTgt spid="3614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14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1479">
                                            <p:txEl>
                                              <p:pRg st="2" end="2"/>
                                            </p:txEl>
                                          </p:spTgt>
                                        </p:tgtEl>
                                        <p:attrNameLst>
                                          <p:attrName>style.visibility</p:attrName>
                                        </p:attrNameLst>
                                      </p:cBhvr>
                                      <p:to>
                                        <p:strVal val="visible"/>
                                      </p:to>
                                    </p:set>
                                    <p:anim calcmode="lin" valueType="num">
                                      <p:cBhvr additive="base">
                                        <p:cTn id="15" dur="500" fill="hold"/>
                                        <p:tgtEl>
                                          <p:spTgt spid="3614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614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1479">
                                            <p:txEl>
                                              <p:pRg st="3" end="3"/>
                                            </p:txEl>
                                          </p:spTgt>
                                        </p:tgtEl>
                                        <p:attrNameLst>
                                          <p:attrName>style.visibility</p:attrName>
                                        </p:attrNameLst>
                                      </p:cBhvr>
                                      <p:to>
                                        <p:strVal val="visible"/>
                                      </p:to>
                                    </p:set>
                                    <p:anim calcmode="lin" valueType="num">
                                      <p:cBhvr additive="base">
                                        <p:cTn id="19" dur="500" fill="hold"/>
                                        <p:tgtEl>
                                          <p:spTgt spid="3614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14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1479">
                                            <p:txEl>
                                              <p:pRg st="4" end="4"/>
                                            </p:txEl>
                                          </p:spTgt>
                                        </p:tgtEl>
                                        <p:attrNameLst>
                                          <p:attrName>style.visibility</p:attrName>
                                        </p:attrNameLst>
                                      </p:cBhvr>
                                      <p:to>
                                        <p:strVal val="visible"/>
                                      </p:to>
                                    </p:set>
                                    <p:anim calcmode="lin" valueType="num">
                                      <p:cBhvr additive="base">
                                        <p:cTn id="23" dur="500" fill="hold"/>
                                        <p:tgtEl>
                                          <p:spTgt spid="3614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614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9" grpId="0" build="p" autoUpdateAnimBg="0">
        <p:tmplLst>
          <p:tmpl lvl="1">
            <p:tnLst>
              <p:par>
                <p:cTn presetID="2" presetClass="entr" presetSubtype="4" fill="hold" nodeType="clickEffect">
                  <p:stCondLst>
                    <p:cond delay="0"/>
                  </p:stCondLst>
                  <p:childTnLst>
                    <p:set>
                      <p:cBhvr>
                        <p:cTn dur="1" fill="hold">
                          <p:stCondLst>
                            <p:cond delay="0"/>
                          </p:stCondLst>
                        </p:cTn>
                        <p:tgtEl>
                          <p:spTgt spid="361479"/>
                        </p:tgtEl>
                        <p:attrNameLst>
                          <p:attrName>style.visibility</p:attrName>
                        </p:attrNameLst>
                      </p:cBhvr>
                      <p:to>
                        <p:strVal val="visible"/>
                      </p:to>
                    </p:set>
                    <p:anim calcmode="lin" valueType="num">
                      <p:cBhvr additive="base">
                        <p:cTn dur="500" fill="hold"/>
                        <p:tgtEl>
                          <p:spTgt spid="361479"/>
                        </p:tgtEl>
                        <p:attrNameLst>
                          <p:attrName>ppt_x</p:attrName>
                        </p:attrNameLst>
                      </p:cBhvr>
                      <p:tavLst>
                        <p:tav tm="0">
                          <p:val>
                            <p:strVal val="#ppt_x"/>
                          </p:val>
                        </p:tav>
                        <p:tav tm="100000">
                          <p:val>
                            <p:strVal val="#ppt_x"/>
                          </p:val>
                        </p:tav>
                      </p:tavLst>
                    </p:anim>
                    <p:anim calcmode="lin" valueType="num">
                      <p:cBhvr additive="base">
                        <p:cTn dur="500" fill="hold"/>
                        <p:tgtEl>
                          <p:spTgt spid="361479"/>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61479"/>
                        </p:tgtEl>
                        <p:attrNameLst>
                          <p:attrName>style.visibility</p:attrName>
                        </p:attrNameLst>
                      </p:cBhvr>
                      <p:to>
                        <p:strVal val="visible"/>
                      </p:to>
                    </p:set>
                    <p:anim calcmode="lin" valueType="num">
                      <p:cBhvr additive="base">
                        <p:cTn dur="500" fill="hold"/>
                        <p:tgtEl>
                          <p:spTgt spid="361479"/>
                        </p:tgtEl>
                        <p:attrNameLst>
                          <p:attrName>ppt_x</p:attrName>
                        </p:attrNameLst>
                      </p:cBhvr>
                      <p:tavLst>
                        <p:tav tm="0">
                          <p:val>
                            <p:strVal val="#ppt_x"/>
                          </p:val>
                        </p:tav>
                        <p:tav tm="100000">
                          <p:val>
                            <p:strVal val="#ppt_x"/>
                          </p:val>
                        </p:tav>
                      </p:tavLst>
                    </p:anim>
                    <p:anim calcmode="lin" valueType="num">
                      <p:cBhvr additive="base">
                        <p:cTn dur="500" fill="hold"/>
                        <p:tgtEl>
                          <p:spTgt spid="361479"/>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61479"/>
                        </p:tgtEl>
                        <p:attrNameLst>
                          <p:attrName>style.visibility</p:attrName>
                        </p:attrNameLst>
                      </p:cBhvr>
                      <p:to>
                        <p:strVal val="visible"/>
                      </p:to>
                    </p:set>
                    <p:anim calcmode="lin" valueType="num">
                      <p:cBhvr additive="base">
                        <p:cTn dur="500" fill="hold"/>
                        <p:tgtEl>
                          <p:spTgt spid="361479"/>
                        </p:tgtEl>
                        <p:attrNameLst>
                          <p:attrName>ppt_x</p:attrName>
                        </p:attrNameLst>
                      </p:cBhvr>
                      <p:tavLst>
                        <p:tav tm="0">
                          <p:val>
                            <p:strVal val="#ppt_x"/>
                          </p:val>
                        </p:tav>
                        <p:tav tm="100000">
                          <p:val>
                            <p:strVal val="#ppt_x"/>
                          </p:val>
                        </p:tav>
                      </p:tavLst>
                    </p:anim>
                    <p:anim calcmode="lin" valueType="num">
                      <p:cBhvr additive="base">
                        <p:cTn dur="500" fill="hold"/>
                        <p:tgtEl>
                          <p:spTgt spid="361479"/>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61479"/>
                        </p:tgtEl>
                        <p:attrNameLst>
                          <p:attrName>style.visibility</p:attrName>
                        </p:attrNameLst>
                      </p:cBhvr>
                      <p:to>
                        <p:strVal val="visible"/>
                      </p:to>
                    </p:set>
                    <p:anim calcmode="lin" valueType="num">
                      <p:cBhvr additive="base">
                        <p:cTn dur="500" fill="hold"/>
                        <p:tgtEl>
                          <p:spTgt spid="361479"/>
                        </p:tgtEl>
                        <p:attrNameLst>
                          <p:attrName>ppt_x</p:attrName>
                        </p:attrNameLst>
                      </p:cBhvr>
                      <p:tavLst>
                        <p:tav tm="0">
                          <p:val>
                            <p:strVal val="#ppt_x"/>
                          </p:val>
                        </p:tav>
                        <p:tav tm="100000">
                          <p:val>
                            <p:strVal val="#ppt_x"/>
                          </p:val>
                        </p:tav>
                      </p:tavLst>
                    </p:anim>
                    <p:anim calcmode="lin" valueType="num">
                      <p:cBhvr additive="base">
                        <p:cTn dur="500" fill="hold"/>
                        <p:tgtEl>
                          <p:spTgt spid="361479"/>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61479"/>
                        </p:tgtEl>
                        <p:attrNameLst>
                          <p:attrName>style.visibility</p:attrName>
                        </p:attrNameLst>
                      </p:cBhvr>
                      <p:to>
                        <p:strVal val="visible"/>
                      </p:to>
                    </p:set>
                    <p:anim calcmode="lin" valueType="num">
                      <p:cBhvr additive="base">
                        <p:cTn dur="500" fill="hold"/>
                        <p:tgtEl>
                          <p:spTgt spid="361479"/>
                        </p:tgtEl>
                        <p:attrNameLst>
                          <p:attrName>ppt_x</p:attrName>
                        </p:attrNameLst>
                      </p:cBhvr>
                      <p:tavLst>
                        <p:tav tm="0">
                          <p:val>
                            <p:strVal val="#ppt_x"/>
                          </p:val>
                        </p:tav>
                        <p:tav tm="100000">
                          <p:val>
                            <p:strVal val="#ppt_x"/>
                          </p:val>
                        </p:tav>
                      </p:tavLst>
                    </p:anim>
                    <p:anim calcmode="lin" valueType="num">
                      <p:cBhvr additive="base">
                        <p:cTn dur="500" fill="hold"/>
                        <p:tgtEl>
                          <p:spTgt spid="361479"/>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新細明體" pitchFamily="18" charset="-120"/>
        </a:defRPr>
      </a:lvl2pPr>
      <a:lvl3pPr algn="ctr" rtl="0" fontAlgn="base">
        <a:spcBef>
          <a:spcPct val="0"/>
        </a:spcBef>
        <a:spcAft>
          <a:spcPct val="0"/>
        </a:spcAft>
        <a:defRPr kumimoji="1" sz="4400">
          <a:solidFill>
            <a:schemeClr val="tx2"/>
          </a:solidFill>
          <a:latin typeface="Times New Roman" pitchFamily="18" charset="0"/>
          <a:ea typeface="新細明體" pitchFamily="18" charset="-120"/>
        </a:defRPr>
      </a:lvl3pPr>
      <a:lvl4pPr algn="ctr" rtl="0" fontAlgn="base">
        <a:spcBef>
          <a:spcPct val="0"/>
        </a:spcBef>
        <a:spcAft>
          <a:spcPct val="0"/>
        </a:spcAft>
        <a:defRPr kumimoji="1" sz="4400">
          <a:solidFill>
            <a:schemeClr val="tx2"/>
          </a:solidFill>
          <a:latin typeface="Times New Roman" pitchFamily="18" charset="0"/>
          <a:ea typeface="新細明體" pitchFamily="18" charset="-120"/>
        </a:defRPr>
      </a:lvl4pPr>
      <a:lvl5pPr algn="ctr" rtl="0" fontAlgn="base">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371714" name="Group 2"/>
          <p:cNvGrpSpPr>
            <a:grpSpLocks/>
          </p:cNvGrpSpPr>
          <p:nvPr/>
        </p:nvGrpSpPr>
        <p:grpSpPr bwMode="auto">
          <a:xfrm>
            <a:off x="0" y="0"/>
            <a:ext cx="9144000" cy="6858000"/>
            <a:chOff x="0" y="0"/>
            <a:chExt cx="5760" cy="4320"/>
          </a:xfrm>
        </p:grpSpPr>
        <p:sp>
          <p:nvSpPr>
            <p:cNvPr id="371715"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zh-TW" altLang="en-US"/>
            </a:p>
          </p:txBody>
        </p:sp>
        <p:sp>
          <p:nvSpPr>
            <p:cNvPr id="371716"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zh-TW" altLang="en-US"/>
            </a:p>
          </p:txBody>
        </p:sp>
      </p:grpSp>
      <p:sp>
        <p:nvSpPr>
          <p:cNvPr id="371717" name="Freeform 5"/>
          <p:cNvSpPr>
            <a:spLocks/>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zh-TW" altLang="en-US"/>
          </a:p>
        </p:txBody>
      </p:sp>
      <p:grpSp>
        <p:nvGrpSpPr>
          <p:cNvPr id="371718" name="Group 6"/>
          <p:cNvGrpSpPr>
            <a:grpSpLocks/>
          </p:cNvGrpSpPr>
          <p:nvPr/>
        </p:nvGrpSpPr>
        <p:grpSpPr bwMode="auto">
          <a:xfrm>
            <a:off x="0" y="6019800"/>
            <a:ext cx="7848600" cy="857250"/>
            <a:chOff x="0" y="3792"/>
            <a:chExt cx="4944" cy="540"/>
          </a:xfrm>
        </p:grpSpPr>
        <p:sp>
          <p:nvSpPr>
            <p:cNvPr id="371719"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zh-TW" altLang="en-US"/>
            </a:p>
          </p:txBody>
        </p:sp>
        <p:grpSp>
          <p:nvGrpSpPr>
            <p:cNvPr id="371720" name="Group 8"/>
            <p:cNvGrpSpPr>
              <a:grpSpLocks/>
            </p:cNvGrpSpPr>
            <p:nvPr userDrawn="1"/>
          </p:nvGrpSpPr>
          <p:grpSpPr bwMode="auto">
            <a:xfrm>
              <a:off x="2486" y="3792"/>
              <a:ext cx="2458" cy="540"/>
              <a:chOff x="2486" y="3792"/>
              <a:chExt cx="2458" cy="540"/>
            </a:xfrm>
          </p:grpSpPr>
          <p:sp>
            <p:nvSpPr>
              <p:cNvPr id="371721" name="Freeform 9"/>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endParaRPr lang="zh-TW" altLang="en-US"/>
              </a:p>
            </p:txBody>
          </p:sp>
          <p:sp>
            <p:nvSpPr>
              <p:cNvPr id="371722"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zh-TW" altLang="en-US"/>
              </a:p>
            </p:txBody>
          </p:sp>
          <p:sp>
            <p:nvSpPr>
              <p:cNvPr id="371723"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zh-TW" altLang="en-US"/>
              </a:p>
            </p:txBody>
          </p:sp>
          <p:sp>
            <p:nvSpPr>
              <p:cNvPr id="371724"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zh-TW" altLang="en-US"/>
              </a:p>
            </p:txBody>
          </p:sp>
          <p:sp>
            <p:nvSpPr>
              <p:cNvPr id="371725"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zh-TW" altLang="en-US"/>
              </a:p>
            </p:txBody>
          </p:sp>
        </p:grpSp>
        <p:sp>
          <p:nvSpPr>
            <p:cNvPr id="371726"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zh-TW" altLang="en-US"/>
            </a:p>
          </p:txBody>
        </p:sp>
      </p:grpSp>
      <p:grpSp>
        <p:nvGrpSpPr>
          <p:cNvPr id="371727" name="Group 15"/>
          <p:cNvGrpSpPr>
            <a:grpSpLocks/>
          </p:cNvGrpSpPr>
          <p:nvPr/>
        </p:nvGrpSpPr>
        <p:grpSpPr bwMode="auto">
          <a:xfrm>
            <a:off x="627063" y="6021388"/>
            <a:ext cx="5684837" cy="849312"/>
            <a:chOff x="395" y="3793"/>
            <a:chExt cx="3581" cy="535"/>
          </a:xfrm>
        </p:grpSpPr>
        <p:sp>
          <p:nvSpPr>
            <p:cNvPr id="371728" name="Freeform 16"/>
            <p:cNvSpPr>
              <a:spLocks/>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zh-TW" altLang="en-US"/>
            </a:p>
          </p:txBody>
        </p:sp>
        <p:sp>
          <p:nvSpPr>
            <p:cNvPr id="371729" name="Freeform 17"/>
            <p:cNvSpPr>
              <a:spLocks/>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zh-TW" altLang="en-US"/>
            </a:p>
          </p:txBody>
        </p:sp>
        <p:sp>
          <p:nvSpPr>
            <p:cNvPr id="371730" name="Freeform 18"/>
            <p:cNvSpPr>
              <a:spLocks/>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zh-TW" altLang="en-US"/>
            </a:p>
          </p:txBody>
        </p:sp>
        <p:sp>
          <p:nvSpPr>
            <p:cNvPr id="371731" name="Freeform 19"/>
            <p:cNvSpPr>
              <a:spLocks/>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zh-TW" altLang="en-US"/>
            </a:p>
          </p:txBody>
        </p:sp>
        <p:sp>
          <p:nvSpPr>
            <p:cNvPr id="371732" name="Freeform 20"/>
            <p:cNvSpPr>
              <a:spLocks/>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zh-TW" altLang="en-US"/>
            </a:p>
          </p:txBody>
        </p:sp>
        <p:sp>
          <p:nvSpPr>
            <p:cNvPr id="371733" name="Freeform 21"/>
            <p:cNvSpPr>
              <a:spLocks/>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zh-TW" altLang="en-US"/>
            </a:p>
          </p:txBody>
        </p:sp>
      </p:grpSp>
      <p:sp>
        <p:nvSpPr>
          <p:cNvPr id="371734" name="Rectangle 22"/>
          <p:cNvSpPr>
            <a:spLocks noGrp="1" noChangeArrowheads="1"/>
          </p:cNvSpPr>
          <p:nvPr>
            <p:ph type="title"/>
          </p:nvPr>
        </p:nvSpPr>
        <p:spPr bwMode="auto">
          <a:xfrm>
            <a:off x="457200" y="2286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71735" name="Rectangle 23"/>
          <p:cNvSpPr>
            <a:spLocks noGrp="1" noChangeArrowheads="1"/>
          </p:cNvSpPr>
          <p:nvPr>
            <p:ph type="body" idx="1"/>
          </p:nvPr>
        </p:nvSpPr>
        <p:spPr bwMode="auto">
          <a:xfrm>
            <a:off x="457200" y="16002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71736" name="Rectangle 2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effectLst>
                  <a:outerShdw blurRad="38100" dist="38100" dir="2700000" algn="tl">
                    <a:srgbClr val="000000"/>
                  </a:outerShdw>
                </a:effectLst>
                <a:latin typeface="+mn-lt"/>
              </a:defRPr>
            </a:lvl1pPr>
          </a:lstStyle>
          <a:p>
            <a:endParaRPr lang="en-US" altLang="zh-TW"/>
          </a:p>
        </p:txBody>
      </p:sp>
      <p:sp>
        <p:nvSpPr>
          <p:cNvPr id="371737" name="Rectangle 2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effectLst>
                  <a:outerShdw blurRad="38100" dist="38100" dir="2700000" algn="tl">
                    <a:srgbClr val="000000"/>
                  </a:outerShdw>
                </a:effectLst>
                <a:latin typeface="+mn-lt"/>
              </a:defRPr>
            </a:lvl1pPr>
          </a:lstStyle>
          <a:p>
            <a:endParaRPr lang="en-US" altLang="zh-TW"/>
          </a:p>
        </p:txBody>
      </p:sp>
      <p:sp>
        <p:nvSpPr>
          <p:cNvPr id="371738" name="Rectangle 2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effectLst>
                  <a:outerShdw blurRad="38100" dist="38100" dir="2700000" algn="tl">
                    <a:srgbClr val="000000"/>
                  </a:outerShdw>
                </a:effectLst>
                <a:latin typeface="+mn-lt"/>
              </a:defRPr>
            </a:lvl1pPr>
          </a:lstStyle>
          <a:p>
            <a:fld id="{130F1E22-0ACA-47BA-B983-D6861B617D43}" type="slidenum">
              <a:rPr lang="en-US" altLang="zh-TW"/>
              <a:pPr/>
              <a:t>‹#›</a:t>
            </a:fld>
            <a:endParaRPr lang="en-US" altLang="zh-TW"/>
          </a:p>
        </p:txBody>
      </p:sp>
    </p:spTree>
  </p:cSld>
  <p:clrMap bg1="dk2" tx1="lt1" bg2="dk1" tx2="lt2" accent1="accent1" accent2="accent2" accent3="accent3" accent4="accent4" accent5="accent5" accent6="accent6" hlink="hlink" folHlink="folHlink"/>
  <p:sldLayoutIdLst>
    <p:sldLayoutId id="2147483688"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1735">
                                            <p:txEl>
                                              <p:pRg st="0" end="0"/>
                                            </p:txEl>
                                          </p:spTgt>
                                        </p:tgtEl>
                                        <p:attrNameLst>
                                          <p:attrName>style.visibility</p:attrName>
                                        </p:attrNameLst>
                                      </p:cBhvr>
                                      <p:to>
                                        <p:strVal val="visible"/>
                                      </p:to>
                                    </p:set>
                                    <p:anim calcmode="lin" valueType="num">
                                      <p:cBhvr additive="base">
                                        <p:cTn id="7" dur="500" fill="hold"/>
                                        <p:tgtEl>
                                          <p:spTgt spid="3717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17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1735">
                                            <p:txEl>
                                              <p:pRg st="1" end="1"/>
                                            </p:txEl>
                                          </p:spTgt>
                                        </p:tgtEl>
                                        <p:attrNameLst>
                                          <p:attrName>style.visibility</p:attrName>
                                        </p:attrNameLst>
                                      </p:cBhvr>
                                      <p:to>
                                        <p:strVal val="visible"/>
                                      </p:to>
                                    </p:set>
                                    <p:anim calcmode="lin" valueType="num">
                                      <p:cBhvr additive="base">
                                        <p:cTn id="11" dur="500" fill="hold"/>
                                        <p:tgtEl>
                                          <p:spTgt spid="3717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17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1735">
                                            <p:txEl>
                                              <p:pRg st="2" end="2"/>
                                            </p:txEl>
                                          </p:spTgt>
                                        </p:tgtEl>
                                        <p:attrNameLst>
                                          <p:attrName>style.visibility</p:attrName>
                                        </p:attrNameLst>
                                      </p:cBhvr>
                                      <p:to>
                                        <p:strVal val="visible"/>
                                      </p:to>
                                    </p:set>
                                    <p:anim calcmode="lin" valueType="num">
                                      <p:cBhvr additive="base">
                                        <p:cTn id="15" dur="500" fill="hold"/>
                                        <p:tgtEl>
                                          <p:spTgt spid="3717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17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1735">
                                            <p:txEl>
                                              <p:pRg st="3" end="3"/>
                                            </p:txEl>
                                          </p:spTgt>
                                        </p:tgtEl>
                                        <p:attrNameLst>
                                          <p:attrName>style.visibility</p:attrName>
                                        </p:attrNameLst>
                                      </p:cBhvr>
                                      <p:to>
                                        <p:strVal val="visible"/>
                                      </p:to>
                                    </p:set>
                                    <p:anim calcmode="lin" valueType="num">
                                      <p:cBhvr additive="base">
                                        <p:cTn id="19" dur="500" fill="hold"/>
                                        <p:tgtEl>
                                          <p:spTgt spid="3717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17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1735">
                                            <p:txEl>
                                              <p:pRg st="4" end="4"/>
                                            </p:txEl>
                                          </p:spTgt>
                                        </p:tgtEl>
                                        <p:attrNameLst>
                                          <p:attrName>style.visibility</p:attrName>
                                        </p:attrNameLst>
                                      </p:cBhvr>
                                      <p:to>
                                        <p:strVal val="visible"/>
                                      </p:to>
                                    </p:set>
                                    <p:anim calcmode="lin" valueType="num">
                                      <p:cBhvr additive="base">
                                        <p:cTn id="23" dur="500" fill="hold"/>
                                        <p:tgtEl>
                                          <p:spTgt spid="3717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17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35" grpId="0" build="p" autoUpdateAnimBg="0">
        <p:tmplLst>
          <p:tmpl lvl="1">
            <p:tnLst>
              <p:par>
                <p:cTn presetID="2" presetClass="entr" presetSubtype="4" fill="hold" nodeType="clickEffect">
                  <p:stCondLst>
                    <p:cond delay="0"/>
                  </p:stCondLst>
                  <p:childTnLst>
                    <p:set>
                      <p:cBhvr>
                        <p:cTn dur="1" fill="hold">
                          <p:stCondLst>
                            <p:cond delay="0"/>
                          </p:stCondLst>
                        </p:cTn>
                        <p:tgtEl>
                          <p:spTgt spid="371735"/>
                        </p:tgtEl>
                        <p:attrNameLst>
                          <p:attrName>style.visibility</p:attrName>
                        </p:attrNameLst>
                      </p:cBhvr>
                      <p:to>
                        <p:strVal val="visible"/>
                      </p:to>
                    </p:set>
                    <p:anim calcmode="lin" valueType="num">
                      <p:cBhvr additive="base">
                        <p:cTn dur="500" fill="hold"/>
                        <p:tgtEl>
                          <p:spTgt spid="371735"/>
                        </p:tgtEl>
                        <p:attrNameLst>
                          <p:attrName>ppt_x</p:attrName>
                        </p:attrNameLst>
                      </p:cBhvr>
                      <p:tavLst>
                        <p:tav tm="0">
                          <p:val>
                            <p:strVal val="#ppt_x"/>
                          </p:val>
                        </p:tav>
                        <p:tav tm="100000">
                          <p:val>
                            <p:strVal val="#ppt_x"/>
                          </p:val>
                        </p:tav>
                      </p:tavLst>
                    </p:anim>
                    <p:anim calcmode="lin" valueType="num">
                      <p:cBhvr additive="base">
                        <p:cTn dur="500" fill="hold"/>
                        <p:tgtEl>
                          <p:spTgt spid="37173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71735"/>
                        </p:tgtEl>
                        <p:attrNameLst>
                          <p:attrName>style.visibility</p:attrName>
                        </p:attrNameLst>
                      </p:cBhvr>
                      <p:to>
                        <p:strVal val="visible"/>
                      </p:to>
                    </p:set>
                    <p:anim calcmode="lin" valueType="num">
                      <p:cBhvr additive="base">
                        <p:cTn dur="500" fill="hold"/>
                        <p:tgtEl>
                          <p:spTgt spid="371735"/>
                        </p:tgtEl>
                        <p:attrNameLst>
                          <p:attrName>ppt_x</p:attrName>
                        </p:attrNameLst>
                      </p:cBhvr>
                      <p:tavLst>
                        <p:tav tm="0">
                          <p:val>
                            <p:strVal val="#ppt_x"/>
                          </p:val>
                        </p:tav>
                        <p:tav tm="100000">
                          <p:val>
                            <p:strVal val="#ppt_x"/>
                          </p:val>
                        </p:tav>
                      </p:tavLst>
                    </p:anim>
                    <p:anim calcmode="lin" valueType="num">
                      <p:cBhvr additive="base">
                        <p:cTn dur="500" fill="hold"/>
                        <p:tgtEl>
                          <p:spTgt spid="37173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71735"/>
                        </p:tgtEl>
                        <p:attrNameLst>
                          <p:attrName>style.visibility</p:attrName>
                        </p:attrNameLst>
                      </p:cBhvr>
                      <p:to>
                        <p:strVal val="visible"/>
                      </p:to>
                    </p:set>
                    <p:anim calcmode="lin" valueType="num">
                      <p:cBhvr additive="base">
                        <p:cTn dur="500" fill="hold"/>
                        <p:tgtEl>
                          <p:spTgt spid="371735"/>
                        </p:tgtEl>
                        <p:attrNameLst>
                          <p:attrName>ppt_x</p:attrName>
                        </p:attrNameLst>
                      </p:cBhvr>
                      <p:tavLst>
                        <p:tav tm="0">
                          <p:val>
                            <p:strVal val="#ppt_x"/>
                          </p:val>
                        </p:tav>
                        <p:tav tm="100000">
                          <p:val>
                            <p:strVal val="#ppt_x"/>
                          </p:val>
                        </p:tav>
                      </p:tavLst>
                    </p:anim>
                    <p:anim calcmode="lin" valueType="num">
                      <p:cBhvr additive="base">
                        <p:cTn dur="500" fill="hold"/>
                        <p:tgtEl>
                          <p:spTgt spid="37173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71735"/>
                        </p:tgtEl>
                        <p:attrNameLst>
                          <p:attrName>style.visibility</p:attrName>
                        </p:attrNameLst>
                      </p:cBhvr>
                      <p:to>
                        <p:strVal val="visible"/>
                      </p:to>
                    </p:set>
                    <p:anim calcmode="lin" valueType="num">
                      <p:cBhvr additive="base">
                        <p:cTn dur="500" fill="hold"/>
                        <p:tgtEl>
                          <p:spTgt spid="371735"/>
                        </p:tgtEl>
                        <p:attrNameLst>
                          <p:attrName>ppt_x</p:attrName>
                        </p:attrNameLst>
                      </p:cBhvr>
                      <p:tavLst>
                        <p:tav tm="0">
                          <p:val>
                            <p:strVal val="#ppt_x"/>
                          </p:val>
                        </p:tav>
                        <p:tav tm="100000">
                          <p:val>
                            <p:strVal val="#ppt_x"/>
                          </p:val>
                        </p:tav>
                      </p:tavLst>
                    </p:anim>
                    <p:anim calcmode="lin" valueType="num">
                      <p:cBhvr additive="base">
                        <p:cTn dur="500" fill="hold"/>
                        <p:tgtEl>
                          <p:spTgt spid="37173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71735"/>
                        </p:tgtEl>
                        <p:attrNameLst>
                          <p:attrName>style.visibility</p:attrName>
                        </p:attrNameLst>
                      </p:cBhvr>
                      <p:to>
                        <p:strVal val="visible"/>
                      </p:to>
                    </p:set>
                    <p:anim calcmode="lin" valueType="num">
                      <p:cBhvr additive="base">
                        <p:cTn dur="500" fill="hold"/>
                        <p:tgtEl>
                          <p:spTgt spid="371735"/>
                        </p:tgtEl>
                        <p:attrNameLst>
                          <p:attrName>ppt_x</p:attrName>
                        </p:attrNameLst>
                      </p:cBhvr>
                      <p:tavLst>
                        <p:tav tm="0">
                          <p:val>
                            <p:strVal val="#ppt_x"/>
                          </p:val>
                        </p:tav>
                        <p:tav tm="100000">
                          <p:val>
                            <p:strVal val="#ppt_x"/>
                          </p:val>
                        </p:tav>
                      </p:tavLst>
                    </p:anim>
                    <p:anim calcmode="lin" valueType="num">
                      <p:cBhvr additive="base">
                        <p:cTn dur="500" fill="hold"/>
                        <p:tgtEl>
                          <p:spTgt spid="371735"/>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342900" indent="-342900" algn="l" rtl="0" fontAlgn="base">
        <a:spcBef>
          <a:spcPct val="20000"/>
        </a:spcBef>
        <a:spcAft>
          <a:spcPct val="0"/>
        </a:spcAft>
        <a:buClr>
          <a:schemeClr val="tx2"/>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lr>
          <a:schemeClr val="tx2"/>
        </a:buClr>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954" name="Freeform 2"/>
          <p:cNvSpPr>
            <a:spLocks/>
          </p:cNvSpPr>
          <p:nvPr/>
        </p:nvSpPr>
        <p:spPr bwMode="auto">
          <a:xfrm rot="-3172564">
            <a:off x="7777957" y="-15081"/>
            <a:ext cx="1162050" cy="2084387"/>
          </a:xfrm>
          <a:custGeom>
            <a:avLst/>
            <a:gdLst/>
            <a:ahLst/>
            <a:cxnLst>
              <a:cxn ang="0">
                <a:pos x="2903" y="433"/>
              </a:cxn>
              <a:cxn ang="0">
                <a:pos x="2565" y="80"/>
              </a:cxn>
              <a:cxn ang="0">
                <a:pos x="2241" y="0"/>
              </a:cxn>
              <a:cxn ang="0">
                <a:pos x="110" y="2811"/>
              </a:cxn>
              <a:cxn ang="0">
                <a:pos x="110" y="3228"/>
              </a:cxn>
              <a:cxn ang="0">
                <a:pos x="0" y="3631"/>
              </a:cxn>
              <a:cxn ang="0">
                <a:pos x="72" y="3686"/>
              </a:cxn>
              <a:cxn ang="0">
                <a:pos x="441" y="3355"/>
              </a:cxn>
              <a:cxn ang="0">
                <a:pos x="740" y="3228"/>
              </a:cxn>
              <a:cxn ang="0">
                <a:pos x="2903" y="433"/>
              </a:cxn>
              <a:cxn ang="0">
                <a:pos x="2903" y="433"/>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w="9525">
            <a:noFill/>
            <a:round/>
            <a:headEnd/>
            <a:tailEnd/>
          </a:ln>
        </p:spPr>
        <p:txBody>
          <a:bodyPr/>
          <a:lstStyle/>
          <a:p>
            <a:endParaRPr lang="zh-TW" altLang="en-US"/>
          </a:p>
        </p:txBody>
      </p:sp>
      <p:sp>
        <p:nvSpPr>
          <p:cNvPr id="381955" name="Rectangle 3"/>
          <p:cNvSpPr>
            <a:spLocks noGrp="1" noChangeArrowheads="1"/>
          </p:cNvSpPr>
          <p:nvPr>
            <p:ph type="title"/>
          </p:nvPr>
        </p:nvSpPr>
        <p:spPr bwMode="auto">
          <a:xfrm>
            <a:off x="685800" y="152400"/>
            <a:ext cx="6870700" cy="1600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381956" name="Rectangle 4"/>
          <p:cNvSpPr>
            <a:spLocks noGrp="1" noChangeArrowheads="1"/>
          </p:cNvSpPr>
          <p:nvPr>
            <p:ph type="body" idx="1"/>
          </p:nvPr>
        </p:nvSpPr>
        <p:spPr bwMode="auto">
          <a:xfrm>
            <a:off x="685800" y="1828800"/>
            <a:ext cx="76962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81957" name="Rectangle 5"/>
          <p:cNvSpPr>
            <a:spLocks noGrp="1" noChangeArrowheads="1"/>
          </p:cNvSpPr>
          <p:nvPr>
            <p:ph type="dt" sz="half" idx="2"/>
          </p:nvPr>
        </p:nvSpPr>
        <p:spPr bwMode="auto">
          <a:xfrm>
            <a:off x="13716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b="0">
                <a:latin typeface="+mn-lt"/>
              </a:defRPr>
            </a:lvl1pPr>
          </a:lstStyle>
          <a:p>
            <a:endParaRPr lang="en-US" altLang="zh-TW"/>
          </a:p>
        </p:txBody>
      </p:sp>
      <p:sp>
        <p:nvSpPr>
          <p:cNvPr id="381958" name="Rectangle 6"/>
          <p:cNvSpPr>
            <a:spLocks noGrp="1" noChangeArrowheads="1"/>
          </p:cNvSpPr>
          <p:nvPr>
            <p:ph type="ftr" sz="quarter" idx="3"/>
          </p:nvPr>
        </p:nvSpPr>
        <p:spPr bwMode="auto">
          <a:xfrm>
            <a:off x="35560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kumimoji="0" sz="1400" b="0">
                <a:latin typeface="+mn-lt"/>
              </a:defRPr>
            </a:lvl1pPr>
          </a:lstStyle>
          <a:p>
            <a:endParaRPr lang="en-US" altLang="zh-TW"/>
          </a:p>
        </p:txBody>
      </p:sp>
      <p:sp>
        <p:nvSpPr>
          <p:cNvPr id="381959" name="Rectangle 7"/>
          <p:cNvSpPr>
            <a:spLocks noGrp="1" noChangeArrowheads="1"/>
          </p:cNvSpPr>
          <p:nvPr>
            <p:ph type="sldNum" sz="quarter" idx="4"/>
          </p:nvPr>
        </p:nvSpPr>
        <p:spPr bwMode="auto">
          <a:xfrm>
            <a:off x="67183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b="0">
                <a:latin typeface="+mn-lt"/>
              </a:defRPr>
            </a:lvl1pPr>
          </a:lstStyle>
          <a:p>
            <a:fld id="{25751C05-DF14-4470-A55C-56898CFF359A}" type="slidenum">
              <a:rPr lang="en-US" altLang="zh-TW"/>
              <a:pPr/>
              <a:t>‹#›</a:t>
            </a:fld>
            <a:endParaRPr lang="en-US" altLang="zh-TW"/>
          </a:p>
        </p:txBody>
      </p:sp>
      <p:sp>
        <p:nvSpPr>
          <p:cNvPr id="381960" name="Freeform 8"/>
          <p:cNvSpPr>
            <a:spLocks/>
          </p:cNvSpPr>
          <p:nvPr/>
        </p:nvSpPr>
        <p:spPr bwMode="auto">
          <a:xfrm rot="-3172564">
            <a:off x="7865269" y="24607"/>
            <a:ext cx="1165225" cy="2097087"/>
          </a:xfrm>
          <a:custGeom>
            <a:avLst/>
            <a:gdLst/>
            <a:ahLst/>
            <a:cxnLst>
              <a:cxn ang="0">
                <a:pos x="2293" y="0"/>
              </a:cxn>
              <a:cxn ang="0">
                <a:pos x="130" y="2835"/>
              </a:cxn>
              <a:cxn ang="0">
                <a:pos x="131" y="3201"/>
              </a:cxn>
              <a:cxn ang="0">
                <a:pos x="0" y="3633"/>
              </a:cxn>
              <a:cxn ang="0">
                <a:pos x="50" y="3703"/>
              </a:cxn>
              <a:cxn ang="0">
                <a:pos x="422" y="3352"/>
              </a:cxn>
              <a:cxn ang="0">
                <a:pos x="763" y="3220"/>
              </a:cxn>
              <a:cxn ang="0">
                <a:pos x="2911" y="428"/>
              </a:cxn>
              <a:cxn ang="0">
                <a:pos x="2589" y="96"/>
              </a:cxn>
              <a:cxn ang="0">
                <a:pos x="2293" y="0"/>
              </a:cxn>
              <a:cxn ang="0">
                <a:pos x="2293" y="0"/>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w="9525">
            <a:noFill/>
            <a:round/>
            <a:headEnd/>
            <a:tailEnd/>
          </a:ln>
        </p:spPr>
        <p:txBody>
          <a:bodyPr/>
          <a:lstStyle/>
          <a:p>
            <a:endParaRPr lang="zh-TW" altLang="en-US"/>
          </a:p>
        </p:txBody>
      </p:sp>
      <p:sp>
        <p:nvSpPr>
          <p:cNvPr id="381961" name="Freeform 9"/>
          <p:cNvSpPr>
            <a:spLocks/>
          </p:cNvSpPr>
          <p:nvPr/>
        </p:nvSpPr>
        <p:spPr bwMode="auto">
          <a:xfrm rot="-3172564">
            <a:off x="7831138" y="192088"/>
            <a:ext cx="1025525" cy="1571625"/>
          </a:xfrm>
          <a:custGeom>
            <a:avLst/>
            <a:gdLst/>
            <a:ahLst/>
            <a:cxnLst>
              <a:cxn ang="0">
                <a:pos x="0" y="2485"/>
              </a:cxn>
              <a:cxn ang="0">
                <a:pos x="432" y="2553"/>
              </a:cxn>
              <a:cxn ang="0">
                <a:pos x="736" y="2777"/>
              </a:cxn>
              <a:cxn ang="0">
                <a:pos x="2561" y="399"/>
              </a:cxn>
              <a:cxn ang="0">
                <a:pos x="2118" y="82"/>
              </a:cxn>
              <a:cxn ang="0">
                <a:pos x="1898" y="0"/>
              </a:cxn>
              <a:cxn ang="0">
                <a:pos x="0" y="2485"/>
              </a:cxn>
              <a:cxn ang="0">
                <a:pos x="0" y="248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w="9525">
            <a:noFill/>
            <a:round/>
            <a:headEnd/>
            <a:tailEnd/>
          </a:ln>
        </p:spPr>
        <p:txBody>
          <a:bodyPr/>
          <a:lstStyle/>
          <a:p>
            <a:endParaRPr lang="zh-TW" altLang="en-US"/>
          </a:p>
        </p:txBody>
      </p:sp>
      <p:grpSp>
        <p:nvGrpSpPr>
          <p:cNvPr id="381962" name="Group 10"/>
          <p:cNvGrpSpPr>
            <a:grpSpLocks/>
          </p:cNvGrpSpPr>
          <p:nvPr/>
        </p:nvGrpSpPr>
        <p:grpSpPr bwMode="auto">
          <a:xfrm>
            <a:off x="7938" y="5540375"/>
            <a:ext cx="1784350" cy="1246188"/>
            <a:chOff x="5" y="3490"/>
            <a:chExt cx="1124" cy="785"/>
          </a:xfrm>
        </p:grpSpPr>
        <p:sp>
          <p:nvSpPr>
            <p:cNvPr id="381963" name="Freeform 11"/>
            <p:cNvSpPr>
              <a:spLocks/>
            </p:cNvSpPr>
            <p:nvPr userDrawn="1"/>
          </p:nvSpPr>
          <p:spPr bwMode="auto">
            <a:xfrm>
              <a:off x="24" y="3505"/>
              <a:ext cx="1089" cy="649"/>
            </a:xfrm>
            <a:custGeom>
              <a:avLst/>
              <a:gdLst/>
              <a:ahLst/>
              <a:cxnLst>
                <a:cxn ang="0">
                  <a:pos x="1587" y="1260"/>
                </a:cxn>
                <a:cxn ang="0">
                  <a:pos x="1420" y="1106"/>
                </a:cxn>
                <a:cxn ang="0">
                  <a:pos x="1331" y="477"/>
                </a:cxn>
                <a:cxn ang="0">
                  <a:pos x="2139" y="330"/>
                </a:cxn>
                <a:cxn ang="0">
                  <a:pos x="2177" y="203"/>
                </a:cxn>
                <a:cxn ang="0">
                  <a:pos x="2099" y="100"/>
                </a:cxn>
                <a:cxn ang="0">
                  <a:pos x="1276" y="211"/>
                </a:cxn>
                <a:cxn ang="0">
                  <a:pos x="1219" y="32"/>
                </a:cxn>
                <a:cxn ang="0">
                  <a:pos x="1085" y="0"/>
                </a:cxn>
                <a:cxn ang="0">
                  <a:pos x="958" y="28"/>
                </a:cxn>
                <a:cxn ang="0">
                  <a:pos x="888" y="106"/>
                </a:cxn>
                <a:cxn ang="0">
                  <a:pos x="937" y="285"/>
                </a:cxn>
                <a:cxn ang="0">
                  <a:pos x="660" y="441"/>
                </a:cxn>
                <a:cxn ang="0">
                  <a:pos x="983" y="473"/>
                </a:cxn>
                <a:cxn ang="0">
                  <a:pos x="1112" y="889"/>
                </a:cxn>
                <a:cxn ang="0">
                  <a:pos x="141" y="469"/>
                </a:cxn>
                <a:cxn ang="0">
                  <a:pos x="46" y="509"/>
                </a:cxn>
                <a:cxn ang="0">
                  <a:pos x="0" y="636"/>
                </a:cxn>
                <a:cxn ang="0">
                  <a:pos x="55" y="779"/>
                </a:cxn>
                <a:cxn ang="0">
                  <a:pos x="1139" y="1288"/>
                </a:cxn>
                <a:cxn ang="0">
                  <a:pos x="1378" y="1256"/>
                </a:cxn>
                <a:cxn ang="0">
                  <a:pos x="1570" y="1298"/>
                </a:cxn>
                <a:cxn ang="0">
                  <a:pos x="1587" y="1260"/>
                </a:cxn>
                <a:cxn ang="0">
                  <a:pos x="1587" y="1260"/>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w="9525">
              <a:noFill/>
              <a:round/>
              <a:headEnd/>
              <a:tailEnd/>
            </a:ln>
          </p:spPr>
          <p:txBody>
            <a:bodyPr/>
            <a:lstStyle/>
            <a:p>
              <a:endParaRPr lang="zh-TW" altLang="en-US"/>
            </a:p>
          </p:txBody>
        </p:sp>
        <p:sp>
          <p:nvSpPr>
            <p:cNvPr id="381964" name="Freeform 12"/>
            <p:cNvSpPr>
              <a:spLocks/>
            </p:cNvSpPr>
            <p:nvPr userDrawn="1"/>
          </p:nvSpPr>
          <p:spPr bwMode="auto">
            <a:xfrm>
              <a:off x="1022" y="3582"/>
              <a:ext cx="71" cy="129"/>
            </a:xfrm>
            <a:custGeom>
              <a:avLst/>
              <a:gdLst/>
              <a:ahLst/>
              <a:cxnLst>
                <a:cxn ang="0">
                  <a:pos x="0" y="7"/>
                </a:cxn>
                <a:cxn ang="0">
                  <a:pos x="120" y="0"/>
                </a:cxn>
                <a:cxn ang="0">
                  <a:pos x="143" y="233"/>
                </a:cxn>
                <a:cxn ang="0">
                  <a:pos x="8" y="258"/>
                </a:cxn>
                <a:cxn ang="0">
                  <a:pos x="0" y="7"/>
                </a:cxn>
                <a:cxn ang="0">
                  <a:pos x="0" y="7"/>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w="9525">
              <a:noFill/>
              <a:round/>
              <a:headEnd/>
              <a:tailEnd/>
            </a:ln>
          </p:spPr>
          <p:txBody>
            <a:bodyPr/>
            <a:lstStyle/>
            <a:p>
              <a:endParaRPr lang="zh-TW" altLang="en-US"/>
            </a:p>
          </p:txBody>
        </p:sp>
        <p:sp>
          <p:nvSpPr>
            <p:cNvPr id="381965" name="Freeform 13"/>
            <p:cNvSpPr>
              <a:spLocks/>
            </p:cNvSpPr>
            <p:nvPr userDrawn="1"/>
          </p:nvSpPr>
          <p:spPr bwMode="auto">
            <a:xfrm>
              <a:off x="20" y="3774"/>
              <a:ext cx="792" cy="410"/>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round/>
              <a:headEnd/>
              <a:tailEnd/>
            </a:ln>
          </p:spPr>
          <p:txBody>
            <a:bodyPr/>
            <a:lstStyle/>
            <a:p>
              <a:endParaRPr lang="zh-TW" altLang="en-US"/>
            </a:p>
          </p:txBody>
        </p:sp>
        <p:sp>
          <p:nvSpPr>
            <p:cNvPr id="381966" name="Freeform 14"/>
            <p:cNvSpPr>
              <a:spLocks/>
            </p:cNvSpPr>
            <p:nvPr userDrawn="1"/>
          </p:nvSpPr>
          <p:spPr bwMode="auto">
            <a:xfrm>
              <a:off x="129" y="3808"/>
              <a:ext cx="525" cy="374"/>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endParaRPr lang="zh-TW" altLang="en-US"/>
            </a:p>
          </p:txBody>
        </p:sp>
        <p:sp>
          <p:nvSpPr>
            <p:cNvPr id="381967" name="Freeform 15"/>
            <p:cNvSpPr>
              <a:spLocks/>
            </p:cNvSpPr>
            <p:nvPr userDrawn="1"/>
          </p:nvSpPr>
          <p:spPr bwMode="auto">
            <a:xfrm>
              <a:off x="485" y="3532"/>
              <a:ext cx="135" cy="121"/>
            </a:xfrm>
            <a:custGeom>
              <a:avLst/>
              <a:gdLst/>
              <a:ahLst/>
              <a:cxnLst>
                <a:cxn ang="0">
                  <a:pos x="0" y="28"/>
                </a:cxn>
                <a:cxn ang="0">
                  <a:pos x="160" y="0"/>
                </a:cxn>
                <a:cxn ang="0">
                  <a:pos x="251" y="36"/>
                </a:cxn>
                <a:cxn ang="0">
                  <a:pos x="272" y="139"/>
                </a:cxn>
                <a:cxn ang="0">
                  <a:pos x="164" y="146"/>
                </a:cxn>
                <a:cxn ang="0">
                  <a:pos x="32" y="241"/>
                </a:cxn>
                <a:cxn ang="0">
                  <a:pos x="0" y="28"/>
                </a:cxn>
                <a:cxn ang="0">
                  <a:pos x="0" y="28"/>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w="9525">
              <a:noFill/>
              <a:round/>
              <a:headEnd/>
              <a:tailEnd/>
            </a:ln>
          </p:spPr>
          <p:txBody>
            <a:bodyPr/>
            <a:lstStyle/>
            <a:p>
              <a:endParaRPr lang="zh-TW" altLang="en-US"/>
            </a:p>
          </p:txBody>
        </p:sp>
        <p:sp>
          <p:nvSpPr>
            <p:cNvPr id="381968" name="Freeform 16"/>
            <p:cNvSpPr>
              <a:spLocks/>
            </p:cNvSpPr>
            <p:nvPr userDrawn="1"/>
          </p:nvSpPr>
          <p:spPr bwMode="auto">
            <a:xfrm>
              <a:off x="641" y="4163"/>
              <a:ext cx="76" cy="112"/>
            </a:xfrm>
            <a:custGeom>
              <a:avLst/>
              <a:gdLst/>
              <a:ahLst/>
              <a:cxnLst>
                <a:cxn ang="0">
                  <a:pos x="152" y="4"/>
                </a:cxn>
                <a:cxn ang="0">
                  <a:pos x="152" y="224"/>
                </a:cxn>
                <a:cxn ang="0">
                  <a:pos x="0" y="8"/>
                </a:cxn>
                <a:cxn ang="0">
                  <a:pos x="72" y="0"/>
                </a:cxn>
                <a:cxn ang="0">
                  <a:pos x="152" y="4"/>
                </a:cxn>
                <a:cxn ang="0">
                  <a:pos x="152" y="4"/>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w="9525">
              <a:noFill/>
              <a:round/>
              <a:headEnd/>
              <a:tailEnd/>
            </a:ln>
          </p:spPr>
          <p:txBody>
            <a:bodyPr/>
            <a:lstStyle/>
            <a:p>
              <a:endParaRPr lang="zh-TW" altLang="en-US"/>
            </a:p>
          </p:txBody>
        </p:sp>
        <p:sp>
          <p:nvSpPr>
            <p:cNvPr id="381969" name="Freeform 17"/>
            <p:cNvSpPr>
              <a:spLocks/>
            </p:cNvSpPr>
            <p:nvPr userDrawn="1"/>
          </p:nvSpPr>
          <p:spPr bwMode="auto">
            <a:xfrm>
              <a:off x="504" y="3607"/>
              <a:ext cx="193" cy="383"/>
            </a:xfrm>
            <a:custGeom>
              <a:avLst/>
              <a:gdLst/>
              <a:ahLst/>
              <a:cxnLst>
                <a:cxn ang="0">
                  <a:pos x="0" y="80"/>
                </a:cxn>
                <a:cxn ang="0">
                  <a:pos x="87" y="0"/>
                </a:cxn>
                <a:cxn ang="0">
                  <a:pos x="232" y="6"/>
                </a:cxn>
                <a:cxn ang="0">
                  <a:pos x="386" y="764"/>
                </a:cxn>
                <a:cxn ang="0">
                  <a:pos x="279" y="720"/>
                </a:cxn>
                <a:cxn ang="0">
                  <a:pos x="152" y="677"/>
                </a:cxn>
                <a:cxn ang="0">
                  <a:pos x="0" y="80"/>
                </a:cxn>
                <a:cxn ang="0">
                  <a:pos x="0" y="80"/>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w="9525">
              <a:noFill/>
              <a:round/>
              <a:headEnd/>
              <a:tailEnd/>
            </a:ln>
          </p:spPr>
          <p:txBody>
            <a:bodyPr/>
            <a:lstStyle/>
            <a:p>
              <a:endParaRPr lang="zh-TW" altLang="en-US"/>
            </a:p>
          </p:txBody>
        </p:sp>
        <p:sp>
          <p:nvSpPr>
            <p:cNvPr id="381970" name="Freeform 18"/>
            <p:cNvSpPr>
              <a:spLocks/>
            </p:cNvSpPr>
            <p:nvPr userDrawn="1"/>
          </p:nvSpPr>
          <p:spPr bwMode="auto">
            <a:xfrm>
              <a:off x="668" y="3590"/>
              <a:ext cx="364" cy="174"/>
            </a:xfrm>
            <a:custGeom>
              <a:avLst/>
              <a:gdLst/>
              <a:ahLst/>
              <a:cxnLst>
                <a:cxn ang="0">
                  <a:pos x="692" y="0"/>
                </a:cxn>
                <a:cxn ang="0">
                  <a:pos x="0" y="106"/>
                </a:cxn>
                <a:cxn ang="0">
                  <a:pos x="28" y="348"/>
                </a:cxn>
                <a:cxn ang="0">
                  <a:pos x="715" y="237"/>
                </a:cxn>
                <a:cxn ang="0">
                  <a:pos x="728" y="43"/>
                </a:cxn>
                <a:cxn ang="0">
                  <a:pos x="692" y="0"/>
                </a:cxn>
                <a:cxn ang="0">
                  <a:pos x="692" y="0"/>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w="9525">
              <a:noFill/>
              <a:round/>
              <a:headEnd/>
              <a:tailEnd/>
            </a:ln>
          </p:spPr>
          <p:txBody>
            <a:bodyPr/>
            <a:lstStyle/>
            <a:p>
              <a:endParaRPr lang="zh-TW" altLang="en-US"/>
            </a:p>
          </p:txBody>
        </p:sp>
        <p:sp>
          <p:nvSpPr>
            <p:cNvPr id="381971" name="Freeform 19"/>
            <p:cNvSpPr>
              <a:spLocks/>
            </p:cNvSpPr>
            <p:nvPr userDrawn="1"/>
          </p:nvSpPr>
          <p:spPr bwMode="auto">
            <a:xfrm>
              <a:off x="347" y="3693"/>
              <a:ext cx="156" cy="67"/>
            </a:xfrm>
            <a:custGeom>
              <a:avLst/>
              <a:gdLst/>
              <a:ahLst/>
              <a:cxnLst>
                <a:cxn ang="0">
                  <a:pos x="272" y="0"/>
                </a:cxn>
                <a:cxn ang="0">
                  <a:pos x="0" y="78"/>
                </a:cxn>
                <a:cxn ang="0">
                  <a:pos x="312" y="135"/>
                </a:cxn>
                <a:cxn ang="0">
                  <a:pos x="272" y="0"/>
                </a:cxn>
                <a:cxn ang="0">
                  <a:pos x="272" y="0"/>
                </a:cxn>
              </a:cxnLst>
              <a:rect l="0" t="0" r="r" b="b"/>
              <a:pathLst>
                <a:path w="312" h="135">
                  <a:moveTo>
                    <a:pt x="272" y="0"/>
                  </a:moveTo>
                  <a:lnTo>
                    <a:pt x="0" y="78"/>
                  </a:lnTo>
                  <a:lnTo>
                    <a:pt x="312" y="135"/>
                  </a:lnTo>
                  <a:lnTo>
                    <a:pt x="272" y="0"/>
                  </a:lnTo>
                  <a:lnTo>
                    <a:pt x="272" y="0"/>
                  </a:lnTo>
                  <a:close/>
                </a:path>
              </a:pathLst>
            </a:custGeom>
            <a:solidFill>
              <a:schemeClr val="accent1"/>
            </a:solidFill>
            <a:ln w="9525">
              <a:noFill/>
              <a:round/>
              <a:headEnd/>
              <a:tailEnd/>
            </a:ln>
          </p:spPr>
          <p:txBody>
            <a:bodyPr/>
            <a:lstStyle/>
            <a:p>
              <a:endParaRPr lang="zh-TW" altLang="en-US"/>
            </a:p>
          </p:txBody>
        </p:sp>
        <p:grpSp>
          <p:nvGrpSpPr>
            <p:cNvPr id="381972" name="Group 20"/>
            <p:cNvGrpSpPr>
              <a:grpSpLocks/>
            </p:cNvGrpSpPr>
            <p:nvPr userDrawn="1"/>
          </p:nvGrpSpPr>
          <p:grpSpPr bwMode="auto">
            <a:xfrm>
              <a:off x="5" y="3490"/>
              <a:ext cx="1124" cy="780"/>
              <a:chOff x="5" y="3490"/>
              <a:chExt cx="1124" cy="780"/>
            </a:xfrm>
          </p:grpSpPr>
          <p:grpSp>
            <p:nvGrpSpPr>
              <p:cNvPr id="381973" name="Group 21"/>
              <p:cNvGrpSpPr>
                <a:grpSpLocks/>
              </p:cNvGrpSpPr>
              <p:nvPr userDrawn="1"/>
            </p:nvGrpSpPr>
            <p:grpSpPr bwMode="auto">
              <a:xfrm>
                <a:off x="499" y="3562"/>
                <a:ext cx="548" cy="708"/>
                <a:chOff x="499" y="3562"/>
                <a:chExt cx="548" cy="708"/>
              </a:xfrm>
            </p:grpSpPr>
            <p:sp>
              <p:nvSpPr>
                <p:cNvPr id="381974" name="Freeform 22"/>
                <p:cNvSpPr>
                  <a:spLocks/>
                </p:cNvSpPr>
                <p:nvPr userDrawn="1"/>
              </p:nvSpPr>
              <p:spPr bwMode="auto">
                <a:xfrm>
                  <a:off x="499" y="3587"/>
                  <a:ext cx="157" cy="87"/>
                </a:xfrm>
                <a:custGeom>
                  <a:avLst/>
                  <a:gdLst/>
                  <a:ahLst/>
                  <a:cxnLst>
                    <a:cxn ang="0">
                      <a:pos x="0" y="107"/>
                    </a:cxn>
                    <a:cxn ang="0">
                      <a:pos x="114" y="10"/>
                    </a:cxn>
                    <a:cxn ang="0">
                      <a:pos x="213" y="0"/>
                    </a:cxn>
                    <a:cxn ang="0">
                      <a:pos x="292" y="27"/>
                    </a:cxn>
                    <a:cxn ang="0">
                      <a:pos x="313" y="91"/>
                    </a:cxn>
                    <a:cxn ang="0">
                      <a:pos x="167" y="67"/>
                    </a:cxn>
                    <a:cxn ang="0">
                      <a:pos x="74" y="101"/>
                    </a:cxn>
                    <a:cxn ang="0">
                      <a:pos x="13" y="175"/>
                    </a:cxn>
                    <a:cxn ang="0">
                      <a:pos x="0" y="107"/>
                    </a:cxn>
                    <a:cxn ang="0">
                      <a:pos x="0" y="107"/>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w="9525">
                  <a:noFill/>
                  <a:round/>
                  <a:headEnd/>
                  <a:tailEnd/>
                </a:ln>
              </p:spPr>
              <p:txBody>
                <a:bodyPr/>
                <a:lstStyle/>
                <a:p>
                  <a:endParaRPr lang="zh-TW" altLang="en-US"/>
                </a:p>
              </p:txBody>
            </p:sp>
            <p:sp>
              <p:nvSpPr>
                <p:cNvPr id="381975" name="Freeform 23"/>
                <p:cNvSpPr>
                  <a:spLocks/>
                </p:cNvSpPr>
                <p:nvPr userDrawn="1"/>
              </p:nvSpPr>
              <p:spPr bwMode="auto">
                <a:xfrm>
                  <a:off x="636" y="4137"/>
                  <a:ext cx="115" cy="133"/>
                </a:xfrm>
                <a:custGeom>
                  <a:avLst/>
                  <a:gdLst/>
                  <a:ahLst/>
                  <a:cxnLst>
                    <a:cxn ang="0">
                      <a:pos x="0" y="40"/>
                    </a:cxn>
                    <a:cxn ang="0">
                      <a:pos x="160" y="266"/>
                    </a:cxn>
                    <a:cxn ang="0">
                      <a:pos x="230" y="251"/>
                    </a:cxn>
                    <a:cxn ang="0">
                      <a:pos x="223" y="17"/>
                    </a:cxn>
                    <a:cxn ang="0">
                      <a:pos x="166" y="0"/>
                    </a:cxn>
                    <a:cxn ang="0">
                      <a:pos x="179" y="197"/>
                    </a:cxn>
                    <a:cxn ang="0">
                      <a:pos x="71" y="4"/>
                    </a:cxn>
                    <a:cxn ang="0">
                      <a:pos x="0" y="40"/>
                    </a:cxn>
                    <a:cxn ang="0">
                      <a:pos x="0" y="40"/>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w="9525">
                  <a:noFill/>
                  <a:round/>
                  <a:headEnd/>
                  <a:tailEnd/>
                </a:ln>
              </p:spPr>
              <p:txBody>
                <a:bodyPr/>
                <a:lstStyle/>
                <a:p>
                  <a:endParaRPr lang="zh-TW" altLang="en-US"/>
                </a:p>
              </p:txBody>
            </p:sp>
            <p:sp>
              <p:nvSpPr>
                <p:cNvPr id="381976" name="Freeform 24"/>
                <p:cNvSpPr>
                  <a:spLocks/>
                </p:cNvSpPr>
                <p:nvPr userDrawn="1"/>
              </p:nvSpPr>
              <p:spPr bwMode="auto">
                <a:xfrm>
                  <a:off x="1004" y="3562"/>
                  <a:ext cx="43" cy="117"/>
                </a:xfrm>
                <a:custGeom>
                  <a:avLst/>
                  <a:gdLst/>
                  <a:ahLst/>
                  <a:cxnLst>
                    <a:cxn ang="0">
                      <a:pos x="0" y="19"/>
                    </a:cxn>
                    <a:cxn ang="0">
                      <a:pos x="36" y="93"/>
                    </a:cxn>
                    <a:cxn ang="0">
                      <a:pos x="44" y="154"/>
                    </a:cxn>
                    <a:cxn ang="0">
                      <a:pos x="27" y="234"/>
                    </a:cxn>
                    <a:cxn ang="0">
                      <a:pos x="80" y="220"/>
                    </a:cxn>
                    <a:cxn ang="0">
                      <a:pos x="87" y="116"/>
                    </a:cxn>
                    <a:cxn ang="0">
                      <a:pos x="46" y="0"/>
                    </a:cxn>
                    <a:cxn ang="0">
                      <a:pos x="0" y="19"/>
                    </a:cxn>
                    <a:cxn ang="0">
                      <a:pos x="0" y="19"/>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w="9525">
                  <a:noFill/>
                  <a:round/>
                  <a:headEnd/>
                  <a:tailEnd/>
                </a:ln>
              </p:spPr>
              <p:txBody>
                <a:bodyPr/>
                <a:lstStyle/>
                <a:p>
                  <a:endParaRPr lang="zh-TW" altLang="en-US"/>
                </a:p>
              </p:txBody>
            </p:sp>
          </p:grpSp>
          <p:sp>
            <p:nvSpPr>
              <p:cNvPr id="381977" name="Freeform 25"/>
              <p:cNvSpPr>
                <a:spLocks/>
              </p:cNvSpPr>
              <p:nvPr userDrawn="1"/>
            </p:nvSpPr>
            <p:spPr bwMode="auto">
              <a:xfrm>
                <a:off x="76" y="3732"/>
                <a:ext cx="595" cy="250"/>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endParaRPr lang="zh-TW" altLang="en-US"/>
              </a:p>
            </p:txBody>
          </p:sp>
          <p:sp>
            <p:nvSpPr>
              <p:cNvPr id="381978" name="Freeform 26"/>
              <p:cNvSpPr>
                <a:spLocks/>
              </p:cNvSpPr>
              <p:nvPr userDrawn="1"/>
            </p:nvSpPr>
            <p:spPr bwMode="auto">
              <a:xfrm>
                <a:off x="260" y="3886"/>
                <a:ext cx="244" cy="148"/>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endParaRPr lang="zh-TW" altLang="en-US"/>
              </a:p>
            </p:txBody>
          </p:sp>
          <p:sp>
            <p:nvSpPr>
              <p:cNvPr id="381979" name="Freeform 27"/>
              <p:cNvSpPr>
                <a:spLocks/>
              </p:cNvSpPr>
              <p:nvPr userDrawn="1"/>
            </p:nvSpPr>
            <p:spPr bwMode="auto">
              <a:xfrm>
                <a:off x="565" y="3680"/>
                <a:ext cx="107" cy="238"/>
              </a:xfrm>
              <a:custGeom>
                <a:avLst/>
                <a:gdLst/>
                <a:ahLst/>
                <a:cxnLst>
                  <a:cxn ang="0">
                    <a:pos x="24" y="0"/>
                  </a:cxn>
                  <a:cxn ang="0">
                    <a:pos x="91" y="25"/>
                  </a:cxn>
                  <a:cxn ang="0">
                    <a:pos x="80" y="192"/>
                  </a:cxn>
                  <a:cxn ang="0">
                    <a:pos x="106" y="327"/>
                  </a:cxn>
                  <a:cxn ang="0">
                    <a:pos x="213" y="451"/>
                  </a:cxn>
                  <a:cxn ang="0">
                    <a:pos x="97" y="478"/>
                  </a:cxn>
                  <a:cxn ang="0">
                    <a:pos x="30" y="344"/>
                  </a:cxn>
                  <a:cxn ang="0">
                    <a:pos x="0" y="57"/>
                  </a:cxn>
                  <a:cxn ang="0">
                    <a:pos x="24" y="0"/>
                  </a:cxn>
                  <a:cxn ang="0">
                    <a:pos x="24" y="0"/>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w="9525">
                <a:noFill/>
                <a:round/>
                <a:headEnd/>
                <a:tailEnd/>
              </a:ln>
            </p:spPr>
            <p:txBody>
              <a:bodyPr/>
              <a:lstStyle/>
              <a:p>
                <a:endParaRPr lang="zh-TW" altLang="en-US"/>
              </a:p>
            </p:txBody>
          </p:sp>
          <p:grpSp>
            <p:nvGrpSpPr>
              <p:cNvPr id="381980" name="Group 28"/>
              <p:cNvGrpSpPr>
                <a:grpSpLocks/>
              </p:cNvGrpSpPr>
              <p:nvPr userDrawn="1"/>
            </p:nvGrpSpPr>
            <p:grpSpPr bwMode="auto">
              <a:xfrm>
                <a:off x="5" y="3490"/>
                <a:ext cx="1124" cy="678"/>
                <a:chOff x="5" y="3490"/>
                <a:chExt cx="1124" cy="678"/>
              </a:xfrm>
            </p:grpSpPr>
            <p:sp>
              <p:nvSpPr>
                <p:cNvPr id="381981" name="Freeform 29"/>
                <p:cNvSpPr>
                  <a:spLocks/>
                </p:cNvSpPr>
                <p:nvPr userDrawn="1"/>
              </p:nvSpPr>
              <p:spPr bwMode="auto">
                <a:xfrm>
                  <a:off x="669" y="4048"/>
                  <a:ext cx="75" cy="87"/>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endParaRPr lang="zh-TW" altLang="en-US"/>
                </a:p>
              </p:txBody>
            </p:sp>
            <p:sp>
              <p:nvSpPr>
                <p:cNvPr id="381982" name="Freeform 30"/>
                <p:cNvSpPr>
                  <a:spLocks/>
                </p:cNvSpPr>
                <p:nvPr userDrawn="1"/>
              </p:nvSpPr>
              <p:spPr bwMode="auto">
                <a:xfrm>
                  <a:off x="5" y="3728"/>
                  <a:ext cx="842" cy="440"/>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endParaRPr lang="zh-TW" altLang="en-US"/>
                </a:p>
              </p:txBody>
            </p:sp>
            <p:sp>
              <p:nvSpPr>
                <p:cNvPr id="381983" name="Freeform 31"/>
                <p:cNvSpPr>
                  <a:spLocks/>
                </p:cNvSpPr>
                <p:nvPr userDrawn="1"/>
              </p:nvSpPr>
              <p:spPr bwMode="auto">
                <a:xfrm>
                  <a:off x="106" y="3770"/>
                  <a:ext cx="80" cy="167"/>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endParaRPr lang="zh-TW" altLang="en-US"/>
                </a:p>
              </p:txBody>
            </p:sp>
            <p:sp>
              <p:nvSpPr>
                <p:cNvPr id="381984" name="Freeform 32"/>
                <p:cNvSpPr>
                  <a:spLocks/>
                </p:cNvSpPr>
                <p:nvPr userDrawn="1"/>
              </p:nvSpPr>
              <p:spPr bwMode="auto">
                <a:xfrm>
                  <a:off x="449" y="3490"/>
                  <a:ext cx="322" cy="594"/>
                </a:xfrm>
                <a:custGeom>
                  <a:avLst/>
                  <a:gdLst/>
                  <a:ahLst/>
                  <a:cxnLst>
                    <a:cxn ang="0">
                      <a:pos x="218" y="896"/>
                    </a:cxn>
                    <a:cxn ang="0">
                      <a:pos x="0" y="124"/>
                    </a:cxn>
                    <a:cxn ang="0">
                      <a:pos x="81" y="38"/>
                    </a:cxn>
                    <a:cxn ang="0">
                      <a:pos x="258" y="0"/>
                    </a:cxn>
                    <a:cxn ang="0">
                      <a:pos x="399" y="57"/>
                    </a:cxn>
                    <a:cxn ang="0">
                      <a:pos x="642" y="1188"/>
                    </a:cxn>
                    <a:cxn ang="0">
                      <a:pos x="555" y="1091"/>
                    </a:cxn>
                    <a:cxn ang="0">
                      <a:pos x="355" y="97"/>
                    </a:cxn>
                    <a:cxn ang="0">
                      <a:pos x="226" y="61"/>
                    </a:cxn>
                    <a:cxn ang="0">
                      <a:pos x="119" y="74"/>
                    </a:cxn>
                    <a:cxn ang="0">
                      <a:pos x="76" y="141"/>
                    </a:cxn>
                    <a:cxn ang="0">
                      <a:pos x="306" y="924"/>
                    </a:cxn>
                    <a:cxn ang="0">
                      <a:pos x="218" y="896"/>
                    </a:cxn>
                    <a:cxn ang="0">
                      <a:pos x="218" y="896"/>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w="9525">
                  <a:noFill/>
                  <a:round/>
                  <a:headEnd/>
                  <a:tailEnd/>
                </a:ln>
              </p:spPr>
              <p:txBody>
                <a:bodyPr/>
                <a:lstStyle/>
                <a:p>
                  <a:endParaRPr lang="zh-TW" altLang="en-US"/>
                </a:p>
              </p:txBody>
            </p:sp>
            <p:sp>
              <p:nvSpPr>
                <p:cNvPr id="381985" name="Freeform 33"/>
                <p:cNvSpPr>
                  <a:spLocks/>
                </p:cNvSpPr>
                <p:nvPr userDrawn="1"/>
              </p:nvSpPr>
              <p:spPr bwMode="auto">
                <a:xfrm>
                  <a:off x="578" y="3650"/>
                  <a:ext cx="96" cy="252"/>
                </a:xfrm>
                <a:custGeom>
                  <a:avLst/>
                  <a:gdLst/>
                  <a:ahLst/>
                  <a:cxnLst>
                    <a:cxn ang="0">
                      <a:pos x="0" y="27"/>
                    </a:cxn>
                    <a:cxn ang="0">
                      <a:pos x="76" y="194"/>
                    </a:cxn>
                    <a:cxn ang="0">
                      <a:pos x="113" y="318"/>
                    </a:cxn>
                    <a:cxn ang="0">
                      <a:pos x="116" y="504"/>
                    </a:cxn>
                    <a:cxn ang="0">
                      <a:pos x="192" y="504"/>
                    </a:cxn>
                    <a:cxn ang="0">
                      <a:pos x="187" y="360"/>
                    </a:cxn>
                    <a:cxn ang="0">
                      <a:pos x="162" y="208"/>
                    </a:cxn>
                    <a:cxn ang="0">
                      <a:pos x="99" y="59"/>
                    </a:cxn>
                    <a:cxn ang="0">
                      <a:pos x="63" y="0"/>
                    </a:cxn>
                    <a:cxn ang="0">
                      <a:pos x="0" y="27"/>
                    </a:cxn>
                    <a:cxn ang="0">
                      <a:pos x="0" y="27"/>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w="9525">
                  <a:noFill/>
                  <a:round/>
                  <a:headEnd/>
                  <a:tailEnd/>
                </a:ln>
              </p:spPr>
              <p:txBody>
                <a:bodyPr/>
                <a:lstStyle/>
                <a:p>
                  <a:endParaRPr lang="zh-TW" altLang="en-US"/>
                </a:p>
              </p:txBody>
            </p:sp>
            <p:sp>
              <p:nvSpPr>
                <p:cNvPr id="381986" name="Freeform 34"/>
                <p:cNvSpPr>
                  <a:spLocks/>
                </p:cNvSpPr>
                <p:nvPr userDrawn="1"/>
              </p:nvSpPr>
              <p:spPr bwMode="auto">
                <a:xfrm>
                  <a:off x="328" y="3630"/>
                  <a:ext cx="195" cy="135"/>
                </a:xfrm>
                <a:custGeom>
                  <a:avLst/>
                  <a:gdLst/>
                  <a:ahLst/>
                  <a:cxnLst>
                    <a:cxn ang="0">
                      <a:pos x="297" y="0"/>
                    </a:cxn>
                    <a:cxn ang="0">
                      <a:pos x="257" y="17"/>
                    </a:cxn>
                    <a:cxn ang="0">
                      <a:pos x="253" y="66"/>
                    </a:cxn>
                    <a:cxn ang="0">
                      <a:pos x="0" y="169"/>
                    </a:cxn>
                    <a:cxn ang="0">
                      <a:pos x="0" y="222"/>
                    </a:cxn>
                    <a:cxn ang="0">
                      <a:pos x="284" y="226"/>
                    </a:cxn>
                    <a:cxn ang="0">
                      <a:pos x="320" y="269"/>
                    </a:cxn>
                    <a:cxn ang="0">
                      <a:pos x="390" y="266"/>
                    </a:cxn>
                    <a:cxn ang="0">
                      <a:pos x="383" y="190"/>
                    </a:cxn>
                    <a:cxn ang="0">
                      <a:pos x="116" y="176"/>
                    </a:cxn>
                    <a:cxn ang="0">
                      <a:pos x="333" y="89"/>
                    </a:cxn>
                    <a:cxn ang="0">
                      <a:pos x="297" y="0"/>
                    </a:cxn>
                    <a:cxn ang="0">
                      <a:pos x="297" y="0"/>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w="9525">
                  <a:noFill/>
                  <a:round/>
                  <a:headEnd/>
                  <a:tailEnd/>
                </a:ln>
              </p:spPr>
              <p:txBody>
                <a:bodyPr/>
                <a:lstStyle/>
                <a:p>
                  <a:endParaRPr lang="zh-TW" altLang="en-US"/>
                </a:p>
              </p:txBody>
            </p:sp>
            <p:sp>
              <p:nvSpPr>
                <p:cNvPr id="381987" name="Freeform 35"/>
                <p:cNvSpPr>
                  <a:spLocks/>
                </p:cNvSpPr>
                <p:nvPr userDrawn="1"/>
              </p:nvSpPr>
              <p:spPr bwMode="auto">
                <a:xfrm>
                  <a:off x="658" y="3538"/>
                  <a:ext cx="471" cy="212"/>
                </a:xfrm>
                <a:custGeom>
                  <a:avLst/>
                  <a:gdLst/>
                  <a:ahLst/>
                  <a:cxnLst>
                    <a:cxn ang="0">
                      <a:pos x="0" y="131"/>
                    </a:cxn>
                    <a:cxn ang="0">
                      <a:pos x="863" y="0"/>
                    </a:cxn>
                    <a:cxn ang="0">
                      <a:pos x="926" y="78"/>
                    </a:cxn>
                    <a:cxn ang="0">
                      <a:pos x="941" y="181"/>
                    </a:cxn>
                    <a:cxn ang="0">
                      <a:pos x="903" y="282"/>
                    </a:cxn>
                    <a:cxn ang="0">
                      <a:pos x="57" y="424"/>
                    </a:cxn>
                    <a:cxn ang="0">
                      <a:pos x="53" y="384"/>
                    </a:cxn>
                    <a:cxn ang="0">
                      <a:pos x="863" y="242"/>
                    </a:cxn>
                    <a:cxn ang="0">
                      <a:pos x="893" y="145"/>
                    </a:cxn>
                    <a:cxn ang="0">
                      <a:pos x="840" y="57"/>
                    </a:cxn>
                    <a:cxn ang="0">
                      <a:pos x="0" y="185"/>
                    </a:cxn>
                    <a:cxn ang="0">
                      <a:pos x="0" y="131"/>
                    </a:cxn>
                    <a:cxn ang="0">
                      <a:pos x="0" y="131"/>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w="9525">
                  <a:noFill/>
                  <a:round/>
                  <a:headEnd/>
                  <a:tailEnd/>
                </a:ln>
              </p:spPr>
              <p:txBody>
                <a:bodyPr/>
                <a:lstStyle/>
                <a:p>
                  <a:endParaRPr lang="zh-TW" altLang="en-US"/>
                </a:p>
              </p:txBody>
            </p:sp>
            <p:sp>
              <p:nvSpPr>
                <p:cNvPr id="381988" name="Freeform 36"/>
                <p:cNvSpPr>
                  <a:spLocks/>
                </p:cNvSpPr>
                <p:nvPr userDrawn="1"/>
              </p:nvSpPr>
              <p:spPr bwMode="auto">
                <a:xfrm>
                  <a:off x="717" y="3606"/>
                  <a:ext cx="245" cy="86"/>
                </a:xfrm>
                <a:custGeom>
                  <a:avLst/>
                  <a:gdLst/>
                  <a:ahLst/>
                  <a:cxnLst>
                    <a:cxn ang="0">
                      <a:pos x="0" y="126"/>
                    </a:cxn>
                    <a:cxn ang="0">
                      <a:pos x="66" y="173"/>
                    </a:cxn>
                    <a:cxn ang="0">
                      <a:pos x="222" y="166"/>
                    </a:cxn>
                    <a:cxn ang="0">
                      <a:pos x="418" y="116"/>
                    </a:cxn>
                    <a:cxn ang="0">
                      <a:pos x="488" y="42"/>
                    </a:cxn>
                    <a:cxn ang="0">
                      <a:pos x="443" y="2"/>
                    </a:cxn>
                    <a:cxn ang="0">
                      <a:pos x="253" y="0"/>
                    </a:cxn>
                    <a:cxn ang="0">
                      <a:pos x="110" y="12"/>
                    </a:cxn>
                    <a:cxn ang="0">
                      <a:pos x="15" y="76"/>
                    </a:cxn>
                    <a:cxn ang="0">
                      <a:pos x="112" y="95"/>
                    </a:cxn>
                    <a:cxn ang="0">
                      <a:pos x="275" y="53"/>
                    </a:cxn>
                    <a:cxn ang="0">
                      <a:pos x="416" y="53"/>
                    </a:cxn>
                    <a:cxn ang="0">
                      <a:pos x="268" y="110"/>
                    </a:cxn>
                    <a:cxn ang="0">
                      <a:pos x="142" y="126"/>
                    </a:cxn>
                    <a:cxn ang="0">
                      <a:pos x="0" y="126"/>
                    </a:cxn>
                    <a:cxn ang="0">
                      <a:pos x="0" y="126"/>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w="9525">
                  <a:noFill/>
                  <a:round/>
                  <a:headEnd/>
                  <a:tailEnd/>
                </a:ln>
              </p:spPr>
              <p:txBody>
                <a:bodyPr/>
                <a:lstStyle/>
                <a:p>
                  <a:endParaRPr lang="zh-TW" altLang="en-US"/>
                </a:p>
              </p:txBody>
            </p:sp>
          </p:grpSp>
        </p:grpSp>
      </p:grpSp>
      <p:grpSp>
        <p:nvGrpSpPr>
          <p:cNvPr id="381989" name="Group 37"/>
          <p:cNvGrpSpPr>
            <a:grpSpLocks/>
          </p:cNvGrpSpPr>
          <p:nvPr/>
        </p:nvGrpSpPr>
        <p:grpSpPr bwMode="auto">
          <a:xfrm>
            <a:off x="8680450" y="2116138"/>
            <a:ext cx="385763" cy="4308475"/>
            <a:chOff x="5468" y="1333"/>
            <a:chExt cx="243" cy="2714"/>
          </a:xfrm>
        </p:grpSpPr>
        <p:sp>
          <p:nvSpPr>
            <p:cNvPr id="381990" name="Freeform 38"/>
            <p:cNvSpPr>
              <a:spLocks/>
            </p:cNvSpPr>
            <p:nvPr userDrawn="1"/>
          </p:nvSpPr>
          <p:spPr bwMode="auto">
            <a:xfrm flipH="1">
              <a:off x="5468" y="2620"/>
              <a:ext cx="205" cy="1427"/>
            </a:xfrm>
            <a:custGeom>
              <a:avLst/>
              <a:gdLst/>
              <a:ahLst/>
              <a:cxnLst>
                <a:cxn ang="0">
                  <a:pos x="692" y="3156"/>
                </a:cxn>
                <a:cxn ang="0">
                  <a:pos x="380" y="2945"/>
                </a:cxn>
                <a:cxn ang="0">
                  <a:pos x="319" y="2783"/>
                </a:cxn>
                <a:cxn ang="0">
                  <a:pos x="371" y="2542"/>
                </a:cxn>
                <a:cxn ang="0">
                  <a:pos x="591" y="2251"/>
                </a:cxn>
                <a:cxn ang="0">
                  <a:pos x="641" y="2070"/>
                </a:cxn>
                <a:cxn ang="0">
                  <a:pos x="591" y="1948"/>
                </a:cxn>
                <a:cxn ang="0">
                  <a:pos x="401" y="1859"/>
                </a:cxn>
                <a:cxn ang="0">
                  <a:pos x="361" y="1747"/>
                </a:cxn>
                <a:cxn ang="0">
                  <a:pos x="430" y="1587"/>
                </a:cxn>
                <a:cxn ang="0">
                  <a:pos x="741" y="1156"/>
                </a:cxn>
                <a:cxn ang="0">
                  <a:pos x="772" y="945"/>
                </a:cxn>
                <a:cxn ang="0">
                  <a:pos x="692" y="713"/>
                </a:cxn>
                <a:cxn ang="0">
                  <a:pos x="430" y="603"/>
                </a:cxn>
                <a:cxn ang="0">
                  <a:pos x="200" y="422"/>
                </a:cxn>
                <a:cxn ang="0">
                  <a:pos x="0" y="0"/>
                </a:cxn>
                <a:cxn ang="0">
                  <a:pos x="29" y="382"/>
                </a:cxn>
                <a:cxn ang="0">
                  <a:pos x="179" y="612"/>
                </a:cxn>
                <a:cxn ang="0">
                  <a:pos x="380" y="753"/>
                </a:cxn>
                <a:cxn ang="0">
                  <a:pos x="601" y="833"/>
                </a:cxn>
                <a:cxn ang="0">
                  <a:pos x="612" y="1044"/>
                </a:cxn>
                <a:cxn ang="0">
                  <a:pos x="500" y="1266"/>
                </a:cxn>
                <a:cxn ang="0">
                  <a:pos x="240" y="1658"/>
                </a:cxn>
                <a:cxn ang="0">
                  <a:pos x="230" y="1909"/>
                </a:cxn>
                <a:cxn ang="0">
                  <a:pos x="471" y="2049"/>
                </a:cxn>
                <a:cxn ang="0">
                  <a:pos x="460" y="2180"/>
                </a:cxn>
                <a:cxn ang="0">
                  <a:pos x="249" y="2452"/>
                </a:cxn>
                <a:cxn ang="0">
                  <a:pos x="160" y="2713"/>
                </a:cxn>
                <a:cxn ang="0">
                  <a:pos x="240" y="2994"/>
                </a:cxn>
                <a:cxn ang="0">
                  <a:pos x="430" y="3144"/>
                </a:cxn>
                <a:cxn ang="0">
                  <a:pos x="671" y="3266"/>
                </a:cxn>
                <a:cxn ang="0">
                  <a:pos x="692" y="3156"/>
                </a:cxn>
                <a:cxn ang="0">
                  <a:pos x="692" y="3156"/>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round/>
              <a:headEnd/>
              <a:tailEnd/>
            </a:ln>
          </p:spPr>
          <p:txBody>
            <a:bodyPr/>
            <a:lstStyle/>
            <a:p>
              <a:endParaRPr lang="zh-TW" altLang="en-US"/>
            </a:p>
          </p:txBody>
        </p:sp>
        <p:sp>
          <p:nvSpPr>
            <p:cNvPr id="381991" name="Freeform 39"/>
            <p:cNvSpPr>
              <a:spLocks/>
            </p:cNvSpPr>
            <p:nvPr userDrawn="1"/>
          </p:nvSpPr>
          <p:spPr bwMode="auto">
            <a:xfrm flipH="1">
              <a:off x="5506" y="1333"/>
              <a:ext cx="205" cy="1633"/>
            </a:xfrm>
            <a:custGeom>
              <a:avLst/>
              <a:gdLst/>
              <a:ahLst/>
              <a:cxnLst>
                <a:cxn ang="0">
                  <a:pos x="692" y="3156"/>
                </a:cxn>
                <a:cxn ang="0">
                  <a:pos x="380" y="2945"/>
                </a:cxn>
                <a:cxn ang="0">
                  <a:pos x="319" y="2783"/>
                </a:cxn>
                <a:cxn ang="0">
                  <a:pos x="371" y="2542"/>
                </a:cxn>
                <a:cxn ang="0">
                  <a:pos x="591" y="2251"/>
                </a:cxn>
                <a:cxn ang="0">
                  <a:pos x="641" y="2070"/>
                </a:cxn>
                <a:cxn ang="0">
                  <a:pos x="591" y="1948"/>
                </a:cxn>
                <a:cxn ang="0">
                  <a:pos x="401" y="1859"/>
                </a:cxn>
                <a:cxn ang="0">
                  <a:pos x="361" y="1747"/>
                </a:cxn>
                <a:cxn ang="0">
                  <a:pos x="430" y="1587"/>
                </a:cxn>
                <a:cxn ang="0">
                  <a:pos x="741" y="1156"/>
                </a:cxn>
                <a:cxn ang="0">
                  <a:pos x="772" y="945"/>
                </a:cxn>
                <a:cxn ang="0">
                  <a:pos x="692" y="713"/>
                </a:cxn>
                <a:cxn ang="0">
                  <a:pos x="430" y="603"/>
                </a:cxn>
                <a:cxn ang="0">
                  <a:pos x="200" y="422"/>
                </a:cxn>
                <a:cxn ang="0">
                  <a:pos x="0" y="0"/>
                </a:cxn>
                <a:cxn ang="0">
                  <a:pos x="29" y="382"/>
                </a:cxn>
                <a:cxn ang="0">
                  <a:pos x="179" y="612"/>
                </a:cxn>
                <a:cxn ang="0">
                  <a:pos x="380" y="753"/>
                </a:cxn>
                <a:cxn ang="0">
                  <a:pos x="601" y="833"/>
                </a:cxn>
                <a:cxn ang="0">
                  <a:pos x="612" y="1044"/>
                </a:cxn>
                <a:cxn ang="0">
                  <a:pos x="500" y="1266"/>
                </a:cxn>
                <a:cxn ang="0">
                  <a:pos x="240" y="1658"/>
                </a:cxn>
                <a:cxn ang="0">
                  <a:pos x="230" y="1909"/>
                </a:cxn>
                <a:cxn ang="0">
                  <a:pos x="471" y="2049"/>
                </a:cxn>
                <a:cxn ang="0">
                  <a:pos x="460" y="2180"/>
                </a:cxn>
                <a:cxn ang="0">
                  <a:pos x="249" y="2452"/>
                </a:cxn>
                <a:cxn ang="0">
                  <a:pos x="160" y="2713"/>
                </a:cxn>
                <a:cxn ang="0">
                  <a:pos x="240" y="2994"/>
                </a:cxn>
                <a:cxn ang="0">
                  <a:pos x="430" y="3144"/>
                </a:cxn>
                <a:cxn ang="0">
                  <a:pos x="671" y="3266"/>
                </a:cxn>
                <a:cxn ang="0">
                  <a:pos x="692" y="3156"/>
                </a:cxn>
                <a:cxn ang="0">
                  <a:pos x="692" y="3156"/>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round/>
              <a:headEnd/>
              <a:tailEnd/>
            </a:ln>
          </p:spPr>
          <p:txBody>
            <a:bodyPr/>
            <a:lstStyle/>
            <a:p>
              <a:endParaRPr lang="zh-TW" altLang="en-US"/>
            </a:p>
          </p:txBody>
        </p:sp>
      </p:grpSp>
      <p:grpSp>
        <p:nvGrpSpPr>
          <p:cNvPr id="381992" name="Group 40"/>
          <p:cNvGrpSpPr>
            <a:grpSpLocks/>
          </p:cNvGrpSpPr>
          <p:nvPr/>
        </p:nvGrpSpPr>
        <p:grpSpPr bwMode="auto">
          <a:xfrm>
            <a:off x="7318375" y="90488"/>
            <a:ext cx="2133600" cy="1911350"/>
            <a:chOff x="4610" y="57"/>
            <a:chExt cx="1344" cy="1204"/>
          </a:xfrm>
        </p:grpSpPr>
        <p:grpSp>
          <p:nvGrpSpPr>
            <p:cNvPr id="381993" name="Group 41"/>
            <p:cNvGrpSpPr>
              <a:grpSpLocks/>
            </p:cNvGrpSpPr>
            <p:nvPr userDrawn="1"/>
          </p:nvGrpSpPr>
          <p:grpSpPr bwMode="auto">
            <a:xfrm>
              <a:off x="4610" y="57"/>
              <a:ext cx="1344" cy="1204"/>
              <a:chOff x="4610" y="57"/>
              <a:chExt cx="1344" cy="1204"/>
            </a:xfrm>
          </p:grpSpPr>
          <p:sp>
            <p:nvSpPr>
              <p:cNvPr id="381994" name="Freeform 42"/>
              <p:cNvSpPr>
                <a:spLocks/>
              </p:cNvSpPr>
              <p:nvPr userDrawn="1"/>
            </p:nvSpPr>
            <p:spPr bwMode="auto">
              <a:xfrm rot="-3172564">
                <a:off x="5430" y="1086"/>
                <a:ext cx="62" cy="288"/>
              </a:xfrm>
              <a:custGeom>
                <a:avLst/>
                <a:gdLst/>
                <a:ahLst/>
                <a:cxnLst>
                  <a:cxn ang="0">
                    <a:pos x="123" y="9"/>
                  </a:cxn>
                  <a:cxn ang="0">
                    <a:pos x="131" y="342"/>
                  </a:cxn>
                  <a:cxn ang="0">
                    <a:pos x="0" y="806"/>
                  </a:cxn>
                  <a:cxn ang="0">
                    <a:pos x="79" y="789"/>
                  </a:cxn>
                  <a:cxn ang="0">
                    <a:pos x="218" y="376"/>
                  </a:cxn>
                  <a:cxn ang="0">
                    <a:pos x="245" y="0"/>
                  </a:cxn>
                  <a:cxn ang="0">
                    <a:pos x="123" y="9"/>
                  </a:cxn>
                  <a:cxn ang="0">
                    <a:pos x="123" y="9"/>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w="9525">
                <a:noFill/>
                <a:round/>
                <a:headEnd/>
                <a:tailEnd/>
              </a:ln>
            </p:spPr>
            <p:txBody>
              <a:bodyPr/>
              <a:lstStyle/>
              <a:p>
                <a:endParaRPr lang="zh-TW" altLang="en-US"/>
              </a:p>
            </p:txBody>
          </p:sp>
          <p:grpSp>
            <p:nvGrpSpPr>
              <p:cNvPr id="381995" name="Group 43"/>
              <p:cNvGrpSpPr>
                <a:grpSpLocks/>
              </p:cNvGrpSpPr>
              <p:nvPr userDrawn="1"/>
            </p:nvGrpSpPr>
            <p:grpSpPr bwMode="auto">
              <a:xfrm>
                <a:off x="4610" y="57"/>
                <a:ext cx="1344" cy="985"/>
                <a:chOff x="4610" y="57"/>
                <a:chExt cx="1344" cy="985"/>
              </a:xfrm>
            </p:grpSpPr>
            <p:sp>
              <p:nvSpPr>
                <p:cNvPr id="381996" name="Freeform 44"/>
                <p:cNvSpPr>
                  <a:spLocks/>
                </p:cNvSpPr>
                <p:nvPr userDrawn="1"/>
              </p:nvSpPr>
              <p:spPr bwMode="auto">
                <a:xfrm rot="-3172564">
                  <a:off x="4966" y="71"/>
                  <a:ext cx="153" cy="125"/>
                </a:xfrm>
                <a:custGeom>
                  <a:avLst/>
                  <a:gdLst/>
                  <a:ahLst/>
                  <a:cxnLst>
                    <a:cxn ang="0">
                      <a:pos x="0" y="0"/>
                    </a:cxn>
                    <a:cxn ang="0">
                      <a:pos x="298" y="184"/>
                    </a:cxn>
                    <a:cxn ang="0">
                      <a:pos x="500" y="349"/>
                    </a:cxn>
                    <a:cxn ang="0">
                      <a:pos x="604" y="140"/>
                    </a:cxn>
                    <a:cxn ang="0">
                      <a:pos x="359" y="9"/>
                    </a:cxn>
                    <a:cxn ang="0">
                      <a:pos x="464" y="184"/>
                    </a:cxn>
                    <a:cxn ang="0">
                      <a:pos x="131" y="17"/>
                    </a:cxn>
                    <a:cxn ang="0">
                      <a:pos x="0" y="0"/>
                    </a:cxn>
                    <a:cxn ang="0">
                      <a:pos x="0" y="0"/>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w="9525">
                  <a:noFill/>
                  <a:round/>
                  <a:headEnd/>
                  <a:tailEnd/>
                </a:ln>
              </p:spPr>
              <p:txBody>
                <a:bodyPr/>
                <a:lstStyle/>
                <a:p>
                  <a:endParaRPr lang="zh-TW" altLang="en-US"/>
                </a:p>
              </p:txBody>
            </p:sp>
            <p:sp>
              <p:nvSpPr>
                <p:cNvPr id="381997" name="Freeform 45"/>
                <p:cNvSpPr>
                  <a:spLocks/>
                </p:cNvSpPr>
                <p:nvPr userDrawn="1"/>
              </p:nvSpPr>
              <p:spPr bwMode="auto">
                <a:xfrm rot="-3172564">
                  <a:off x="5048" y="332"/>
                  <a:ext cx="269" cy="438"/>
                </a:xfrm>
                <a:custGeom>
                  <a:avLst/>
                  <a:gdLst/>
                  <a:ahLst/>
                  <a:cxnLst>
                    <a:cxn ang="0">
                      <a:pos x="741" y="129"/>
                    </a:cxn>
                    <a:cxn ang="0">
                      <a:pos x="485" y="352"/>
                    </a:cxn>
                    <a:cxn ang="0">
                      <a:pos x="163" y="762"/>
                    </a:cxn>
                    <a:cxn ang="0">
                      <a:pos x="0" y="1101"/>
                    </a:cxn>
                    <a:cxn ang="0">
                      <a:pos x="59" y="1230"/>
                    </a:cxn>
                    <a:cxn ang="0">
                      <a:pos x="262" y="1201"/>
                    </a:cxn>
                    <a:cxn ang="0">
                      <a:pos x="578" y="914"/>
                    </a:cxn>
                    <a:cxn ang="0">
                      <a:pos x="876" y="534"/>
                    </a:cxn>
                    <a:cxn ang="0">
                      <a:pos x="1034" y="270"/>
                    </a:cxn>
                    <a:cxn ang="0">
                      <a:pos x="1064" y="84"/>
                    </a:cxn>
                    <a:cxn ang="0">
                      <a:pos x="977" y="0"/>
                    </a:cxn>
                    <a:cxn ang="0">
                      <a:pos x="836" y="65"/>
                    </a:cxn>
                    <a:cxn ang="0">
                      <a:pos x="969" y="107"/>
                    </a:cxn>
                    <a:cxn ang="0">
                      <a:pos x="876" y="352"/>
                    </a:cxn>
                    <a:cxn ang="0">
                      <a:pos x="690" y="656"/>
                    </a:cxn>
                    <a:cxn ang="0">
                      <a:pos x="350" y="1008"/>
                    </a:cxn>
                    <a:cxn ang="0">
                      <a:pos x="116" y="1114"/>
                    </a:cxn>
                    <a:cxn ang="0">
                      <a:pos x="135" y="943"/>
                    </a:cxn>
                    <a:cxn ang="0">
                      <a:pos x="437" y="504"/>
                    </a:cxn>
                    <a:cxn ang="0">
                      <a:pos x="831" y="118"/>
                    </a:cxn>
                    <a:cxn ang="0">
                      <a:pos x="741" y="129"/>
                    </a:cxn>
                    <a:cxn ang="0">
                      <a:pos x="741" y="129"/>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w="9525">
                  <a:noFill/>
                  <a:round/>
                  <a:headEnd/>
                  <a:tailEnd/>
                </a:ln>
              </p:spPr>
              <p:txBody>
                <a:bodyPr/>
                <a:lstStyle/>
                <a:p>
                  <a:endParaRPr lang="zh-TW" altLang="en-US"/>
                </a:p>
              </p:txBody>
            </p:sp>
            <p:sp>
              <p:nvSpPr>
                <p:cNvPr id="381998" name="Freeform 46"/>
                <p:cNvSpPr>
                  <a:spLocks/>
                </p:cNvSpPr>
                <p:nvPr userDrawn="1"/>
              </p:nvSpPr>
              <p:spPr bwMode="auto">
                <a:xfrm rot="-3172564">
                  <a:off x="4858" y="182"/>
                  <a:ext cx="505" cy="898"/>
                </a:xfrm>
                <a:custGeom>
                  <a:avLst/>
                  <a:gdLst/>
                  <a:ahLst/>
                  <a:cxnLst>
                    <a:cxn ang="0">
                      <a:pos x="1941" y="0"/>
                    </a:cxn>
                    <a:cxn ang="0">
                      <a:pos x="0" y="2521"/>
                    </a:cxn>
                    <a:cxn ang="0">
                      <a:pos x="192" y="2450"/>
                    </a:cxn>
                    <a:cxn ang="0">
                      <a:pos x="2002" y="61"/>
                    </a:cxn>
                    <a:cxn ang="0">
                      <a:pos x="1941" y="0"/>
                    </a:cxn>
                    <a:cxn ang="0">
                      <a:pos x="1941" y="0"/>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w="9525">
                  <a:noFill/>
                  <a:round/>
                  <a:headEnd/>
                  <a:tailEnd/>
                </a:ln>
              </p:spPr>
              <p:txBody>
                <a:bodyPr/>
                <a:lstStyle/>
                <a:p>
                  <a:endParaRPr lang="zh-TW" altLang="en-US"/>
                </a:p>
              </p:txBody>
            </p:sp>
            <p:sp>
              <p:nvSpPr>
                <p:cNvPr id="381999" name="Freeform 47"/>
                <p:cNvSpPr>
                  <a:spLocks/>
                </p:cNvSpPr>
                <p:nvPr userDrawn="1"/>
              </p:nvSpPr>
              <p:spPr bwMode="auto">
                <a:xfrm rot="-3172564">
                  <a:off x="4903" y="-19"/>
                  <a:ext cx="758" cy="1344"/>
                </a:xfrm>
                <a:custGeom>
                  <a:avLst/>
                  <a:gdLst/>
                  <a:ahLst/>
                  <a:cxnLst>
                    <a:cxn ang="0">
                      <a:pos x="95" y="2844"/>
                    </a:cxn>
                    <a:cxn ang="0">
                      <a:pos x="394" y="2834"/>
                    </a:cxn>
                    <a:cxn ang="0">
                      <a:pos x="821" y="3009"/>
                    </a:cxn>
                    <a:cxn ang="0">
                      <a:pos x="681" y="2817"/>
                    </a:cxn>
                    <a:cxn ang="0">
                      <a:pos x="367" y="2703"/>
                    </a:cxn>
                    <a:cxn ang="0">
                      <a:pos x="637" y="2720"/>
                    </a:cxn>
                    <a:cxn ang="0">
                      <a:pos x="979" y="2870"/>
                    </a:cxn>
                    <a:cxn ang="0">
                      <a:pos x="2859" y="420"/>
                    </a:cxn>
                    <a:cxn ang="0">
                      <a:pos x="2578" y="148"/>
                    </a:cxn>
                    <a:cxn ang="0">
                      <a:pos x="2308" y="0"/>
                    </a:cxn>
                    <a:cxn ang="0">
                      <a:pos x="2692" y="78"/>
                    </a:cxn>
                    <a:cxn ang="0">
                      <a:pos x="3007" y="428"/>
                    </a:cxn>
                    <a:cxn ang="0">
                      <a:pos x="831" y="3273"/>
                    </a:cxn>
                    <a:cxn ang="0">
                      <a:pos x="481" y="3412"/>
                    </a:cxn>
                    <a:cxn ang="0">
                      <a:pos x="105" y="3771"/>
                    </a:cxn>
                    <a:cxn ang="0">
                      <a:pos x="0" y="3667"/>
                    </a:cxn>
                    <a:cxn ang="0">
                      <a:pos x="131" y="3631"/>
                    </a:cxn>
                    <a:cxn ang="0">
                      <a:pos x="376" y="3385"/>
                    </a:cxn>
                    <a:cxn ang="0">
                      <a:pos x="165" y="3273"/>
                    </a:cxn>
                    <a:cxn ang="0">
                      <a:pos x="165" y="3176"/>
                    </a:cxn>
                    <a:cxn ang="0">
                      <a:pos x="411" y="3298"/>
                    </a:cxn>
                    <a:cxn ang="0">
                      <a:pos x="411" y="3186"/>
                    </a:cxn>
                    <a:cxn ang="0">
                      <a:pos x="603" y="3220"/>
                    </a:cxn>
                    <a:cxn ang="0">
                      <a:pos x="428" y="3079"/>
                    </a:cxn>
                    <a:cxn ang="0">
                      <a:pos x="629" y="3062"/>
                    </a:cxn>
                    <a:cxn ang="0">
                      <a:pos x="95" y="2844"/>
                    </a:cxn>
                    <a:cxn ang="0">
                      <a:pos x="95" y="2844"/>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w="9525">
                  <a:noFill/>
                  <a:round/>
                  <a:headEnd/>
                  <a:tailEnd/>
                </a:ln>
              </p:spPr>
              <p:txBody>
                <a:bodyPr/>
                <a:lstStyle/>
                <a:p>
                  <a:endParaRPr lang="zh-TW" altLang="en-US"/>
                </a:p>
              </p:txBody>
            </p:sp>
            <p:sp>
              <p:nvSpPr>
                <p:cNvPr id="382000" name="Freeform 48"/>
                <p:cNvSpPr>
                  <a:spLocks/>
                </p:cNvSpPr>
                <p:nvPr userDrawn="1"/>
              </p:nvSpPr>
              <p:spPr bwMode="auto">
                <a:xfrm rot="-3172564">
                  <a:off x="5297" y="897"/>
                  <a:ext cx="169" cy="122"/>
                </a:xfrm>
                <a:custGeom>
                  <a:avLst/>
                  <a:gdLst/>
                  <a:ahLst/>
                  <a:cxnLst>
                    <a:cxn ang="0">
                      <a:pos x="0" y="80"/>
                    </a:cxn>
                    <a:cxn ang="0">
                      <a:pos x="255" y="106"/>
                    </a:cxn>
                    <a:cxn ang="0">
                      <a:pos x="639" y="342"/>
                    </a:cxn>
                    <a:cxn ang="0">
                      <a:pos x="673" y="289"/>
                    </a:cxn>
                    <a:cxn ang="0">
                      <a:pos x="447" y="114"/>
                    </a:cxn>
                    <a:cxn ang="0">
                      <a:pos x="26" y="0"/>
                    </a:cxn>
                    <a:cxn ang="0">
                      <a:pos x="0" y="80"/>
                    </a:cxn>
                    <a:cxn ang="0">
                      <a:pos x="0" y="80"/>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w="9525">
                  <a:noFill/>
                  <a:round/>
                  <a:headEnd/>
                  <a:tailEnd/>
                </a:ln>
              </p:spPr>
              <p:txBody>
                <a:bodyPr/>
                <a:lstStyle/>
                <a:p>
                  <a:endParaRPr lang="zh-TW" altLang="en-US"/>
                </a:p>
              </p:txBody>
            </p:sp>
            <p:sp>
              <p:nvSpPr>
                <p:cNvPr id="382001" name="Freeform 49"/>
                <p:cNvSpPr>
                  <a:spLocks/>
                </p:cNvSpPr>
                <p:nvPr userDrawn="1"/>
              </p:nvSpPr>
              <p:spPr bwMode="auto">
                <a:xfrm rot="-3172564">
                  <a:off x="5253" y="806"/>
                  <a:ext cx="181" cy="144"/>
                </a:xfrm>
                <a:custGeom>
                  <a:avLst/>
                  <a:gdLst/>
                  <a:ahLst/>
                  <a:cxnLst>
                    <a:cxn ang="0">
                      <a:pos x="0" y="78"/>
                    </a:cxn>
                    <a:cxn ang="0">
                      <a:pos x="340" y="148"/>
                    </a:cxn>
                    <a:cxn ang="0">
                      <a:pos x="638" y="403"/>
                    </a:cxn>
                    <a:cxn ang="0">
                      <a:pos x="716" y="296"/>
                    </a:cxn>
                    <a:cxn ang="0">
                      <a:pos x="420" y="114"/>
                    </a:cxn>
                    <a:cxn ang="0">
                      <a:pos x="70" y="0"/>
                    </a:cxn>
                    <a:cxn ang="0">
                      <a:pos x="0" y="78"/>
                    </a:cxn>
                    <a:cxn ang="0">
                      <a:pos x="0" y="78"/>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w="9525">
                  <a:noFill/>
                  <a:round/>
                  <a:headEnd/>
                  <a:tailEnd/>
                </a:ln>
              </p:spPr>
              <p:txBody>
                <a:bodyPr/>
                <a:lstStyle/>
                <a:p>
                  <a:endParaRPr lang="zh-TW" altLang="en-US"/>
                </a:p>
              </p:txBody>
            </p:sp>
            <p:sp>
              <p:nvSpPr>
                <p:cNvPr id="382002" name="Freeform 50"/>
                <p:cNvSpPr>
                  <a:spLocks/>
                </p:cNvSpPr>
                <p:nvPr userDrawn="1"/>
              </p:nvSpPr>
              <p:spPr bwMode="auto">
                <a:xfrm rot="-3172564">
                  <a:off x="4985" y="210"/>
                  <a:ext cx="181" cy="147"/>
                </a:xfrm>
                <a:custGeom>
                  <a:avLst/>
                  <a:gdLst/>
                  <a:ahLst/>
                  <a:cxnLst>
                    <a:cxn ang="0">
                      <a:pos x="0" y="78"/>
                    </a:cxn>
                    <a:cxn ang="0">
                      <a:pos x="316" y="139"/>
                    </a:cxn>
                    <a:cxn ang="0">
                      <a:pos x="649" y="411"/>
                    </a:cxn>
                    <a:cxn ang="0">
                      <a:pos x="717" y="314"/>
                    </a:cxn>
                    <a:cxn ang="0">
                      <a:pos x="394" y="87"/>
                    </a:cxn>
                    <a:cxn ang="0">
                      <a:pos x="54" y="0"/>
                    </a:cxn>
                    <a:cxn ang="0">
                      <a:pos x="0" y="78"/>
                    </a:cxn>
                    <a:cxn ang="0">
                      <a:pos x="0" y="78"/>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w="9525">
                  <a:noFill/>
                  <a:round/>
                  <a:headEnd/>
                  <a:tailEnd/>
                </a:ln>
              </p:spPr>
              <p:txBody>
                <a:bodyPr/>
                <a:lstStyle/>
                <a:p>
                  <a:endParaRPr lang="zh-TW" altLang="en-US"/>
                </a:p>
              </p:txBody>
            </p:sp>
            <p:sp>
              <p:nvSpPr>
                <p:cNvPr id="382003" name="Freeform 51"/>
                <p:cNvSpPr>
                  <a:spLocks/>
                </p:cNvSpPr>
                <p:nvPr userDrawn="1"/>
              </p:nvSpPr>
              <p:spPr bwMode="auto">
                <a:xfrm rot="-3172564">
                  <a:off x="4948" y="142"/>
                  <a:ext cx="179" cy="138"/>
                </a:xfrm>
                <a:custGeom>
                  <a:avLst/>
                  <a:gdLst/>
                  <a:ahLst/>
                  <a:cxnLst>
                    <a:cxn ang="0">
                      <a:pos x="0" y="88"/>
                    </a:cxn>
                    <a:cxn ang="0">
                      <a:pos x="272" y="131"/>
                    </a:cxn>
                    <a:cxn ang="0">
                      <a:pos x="665" y="386"/>
                    </a:cxn>
                    <a:cxn ang="0">
                      <a:pos x="709" y="308"/>
                    </a:cxn>
                    <a:cxn ang="0">
                      <a:pos x="306" y="53"/>
                    </a:cxn>
                    <a:cxn ang="0">
                      <a:pos x="43" y="0"/>
                    </a:cxn>
                    <a:cxn ang="0">
                      <a:pos x="0" y="88"/>
                    </a:cxn>
                    <a:cxn ang="0">
                      <a:pos x="0" y="88"/>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w="9525">
                  <a:noFill/>
                  <a:round/>
                  <a:headEnd/>
                  <a:tailEnd/>
                </a:ln>
              </p:spPr>
              <p:txBody>
                <a:bodyPr/>
                <a:lstStyle/>
                <a:p>
                  <a:endParaRPr lang="zh-TW" altLang="en-US"/>
                </a:p>
              </p:txBody>
            </p:sp>
          </p:grpSp>
        </p:grpSp>
        <p:sp>
          <p:nvSpPr>
            <p:cNvPr id="382004" name="Line 52"/>
            <p:cNvSpPr>
              <a:spLocks noChangeShapeType="1"/>
            </p:cNvSpPr>
            <p:nvPr userDrawn="1"/>
          </p:nvSpPr>
          <p:spPr bwMode="auto">
            <a:xfrm>
              <a:off x="4870" y="84"/>
              <a:ext cx="42" cy="96"/>
            </a:xfrm>
            <a:prstGeom prst="line">
              <a:avLst/>
            </a:prstGeom>
            <a:noFill/>
            <a:ln w="38100">
              <a:solidFill>
                <a:schemeClr val="accent2"/>
              </a:solidFill>
              <a:round/>
              <a:headEnd/>
              <a:tailEnd/>
            </a:ln>
            <a:effectLst/>
          </p:spPr>
          <p:txBody>
            <a:bodyPr/>
            <a:lstStyle/>
            <a:p>
              <a:endParaRPr lang="zh-TW" altLang="en-US"/>
            </a:p>
          </p:txBody>
        </p:sp>
      </p:grpSp>
    </p:spTree>
  </p:cSld>
  <p:clrMap bg1="lt1" tx1="dk1" bg2="lt2" tx2="dk2" accent1="accent1" accent2="accent2" accent3="accent3" accent4="accent4" accent5="accent5" accent6="accent6" hlink="hlink" folHlink="folHlink"/>
  <p:sldLayoutIdLst>
    <p:sldLayoutId id="2147483690"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spd="med">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1956">
                                            <p:txEl>
                                              <p:pRg st="0" end="0"/>
                                            </p:txEl>
                                          </p:spTgt>
                                        </p:tgtEl>
                                        <p:attrNameLst>
                                          <p:attrName>style.visibility</p:attrName>
                                        </p:attrNameLst>
                                      </p:cBhvr>
                                      <p:to>
                                        <p:strVal val="visible"/>
                                      </p:to>
                                    </p:set>
                                    <p:anim calcmode="lin" valueType="num">
                                      <p:cBhvr additive="base">
                                        <p:cTn id="7" dur="500" fill="hold"/>
                                        <p:tgtEl>
                                          <p:spTgt spid="381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19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1956">
                                            <p:txEl>
                                              <p:pRg st="1" end="1"/>
                                            </p:txEl>
                                          </p:spTgt>
                                        </p:tgtEl>
                                        <p:attrNameLst>
                                          <p:attrName>style.visibility</p:attrName>
                                        </p:attrNameLst>
                                      </p:cBhvr>
                                      <p:to>
                                        <p:strVal val="visible"/>
                                      </p:to>
                                    </p:set>
                                    <p:anim calcmode="lin" valueType="num">
                                      <p:cBhvr additive="base">
                                        <p:cTn id="11" dur="500" fill="hold"/>
                                        <p:tgtEl>
                                          <p:spTgt spid="38195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195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1956">
                                            <p:txEl>
                                              <p:pRg st="2" end="2"/>
                                            </p:txEl>
                                          </p:spTgt>
                                        </p:tgtEl>
                                        <p:attrNameLst>
                                          <p:attrName>style.visibility</p:attrName>
                                        </p:attrNameLst>
                                      </p:cBhvr>
                                      <p:to>
                                        <p:strVal val="visible"/>
                                      </p:to>
                                    </p:set>
                                    <p:anim calcmode="lin" valueType="num">
                                      <p:cBhvr additive="base">
                                        <p:cTn id="15" dur="500" fill="hold"/>
                                        <p:tgtEl>
                                          <p:spTgt spid="38195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8195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1956">
                                            <p:txEl>
                                              <p:pRg st="3" end="3"/>
                                            </p:txEl>
                                          </p:spTgt>
                                        </p:tgtEl>
                                        <p:attrNameLst>
                                          <p:attrName>style.visibility</p:attrName>
                                        </p:attrNameLst>
                                      </p:cBhvr>
                                      <p:to>
                                        <p:strVal val="visible"/>
                                      </p:to>
                                    </p:set>
                                    <p:anim calcmode="lin" valueType="num">
                                      <p:cBhvr additive="base">
                                        <p:cTn id="19" dur="500" fill="hold"/>
                                        <p:tgtEl>
                                          <p:spTgt spid="38195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195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1956">
                                            <p:txEl>
                                              <p:pRg st="4" end="4"/>
                                            </p:txEl>
                                          </p:spTgt>
                                        </p:tgtEl>
                                        <p:attrNameLst>
                                          <p:attrName>style.visibility</p:attrName>
                                        </p:attrNameLst>
                                      </p:cBhvr>
                                      <p:to>
                                        <p:strVal val="visible"/>
                                      </p:to>
                                    </p:set>
                                    <p:anim calcmode="lin" valueType="num">
                                      <p:cBhvr additive="base">
                                        <p:cTn id="23" dur="500" fill="hold"/>
                                        <p:tgtEl>
                                          <p:spTgt spid="38195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195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6" grpId="0" build="p" autoUpdateAnimBg="0">
        <p:tmplLst>
          <p:tmpl lvl="1">
            <p:tnLst>
              <p:par>
                <p:cTn presetID="2" presetClass="entr" presetSubtype="4" fill="hold" nodeType="clickEffect">
                  <p:stCondLst>
                    <p:cond delay="0"/>
                  </p:stCondLst>
                  <p:childTnLst>
                    <p:set>
                      <p:cBhvr>
                        <p:cTn dur="1" fill="hold">
                          <p:stCondLst>
                            <p:cond delay="0"/>
                          </p:stCondLst>
                        </p:cTn>
                        <p:tgtEl>
                          <p:spTgt spid="381956"/>
                        </p:tgtEl>
                        <p:attrNameLst>
                          <p:attrName>style.visibility</p:attrName>
                        </p:attrNameLst>
                      </p:cBhvr>
                      <p:to>
                        <p:strVal val="visible"/>
                      </p:to>
                    </p:set>
                    <p:anim calcmode="lin" valueType="num">
                      <p:cBhvr additive="base">
                        <p:cTn dur="500" fill="hold"/>
                        <p:tgtEl>
                          <p:spTgt spid="381956"/>
                        </p:tgtEl>
                        <p:attrNameLst>
                          <p:attrName>ppt_x</p:attrName>
                        </p:attrNameLst>
                      </p:cBhvr>
                      <p:tavLst>
                        <p:tav tm="0">
                          <p:val>
                            <p:strVal val="#ppt_x"/>
                          </p:val>
                        </p:tav>
                        <p:tav tm="100000">
                          <p:val>
                            <p:strVal val="#ppt_x"/>
                          </p:val>
                        </p:tav>
                      </p:tavLst>
                    </p:anim>
                    <p:anim calcmode="lin" valueType="num">
                      <p:cBhvr additive="base">
                        <p:cTn dur="500" fill="hold"/>
                        <p:tgtEl>
                          <p:spTgt spid="38195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81956"/>
                        </p:tgtEl>
                        <p:attrNameLst>
                          <p:attrName>style.visibility</p:attrName>
                        </p:attrNameLst>
                      </p:cBhvr>
                      <p:to>
                        <p:strVal val="visible"/>
                      </p:to>
                    </p:set>
                    <p:anim calcmode="lin" valueType="num">
                      <p:cBhvr additive="base">
                        <p:cTn dur="500" fill="hold"/>
                        <p:tgtEl>
                          <p:spTgt spid="381956"/>
                        </p:tgtEl>
                        <p:attrNameLst>
                          <p:attrName>ppt_x</p:attrName>
                        </p:attrNameLst>
                      </p:cBhvr>
                      <p:tavLst>
                        <p:tav tm="0">
                          <p:val>
                            <p:strVal val="#ppt_x"/>
                          </p:val>
                        </p:tav>
                        <p:tav tm="100000">
                          <p:val>
                            <p:strVal val="#ppt_x"/>
                          </p:val>
                        </p:tav>
                      </p:tavLst>
                    </p:anim>
                    <p:anim calcmode="lin" valueType="num">
                      <p:cBhvr additive="base">
                        <p:cTn dur="500" fill="hold"/>
                        <p:tgtEl>
                          <p:spTgt spid="38195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81956"/>
                        </p:tgtEl>
                        <p:attrNameLst>
                          <p:attrName>style.visibility</p:attrName>
                        </p:attrNameLst>
                      </p:cBhvr>
                      <p:to>
                        <p:strVal val="visible"/>
                      </p:to>
                    </p:set>
                    <p:anim calcmode="lin" valueType="num">
                      <p:cBhvr additive="base">
                        <p:cTn dur="500" fill="hold"/>
                        <p:tgtEl>
                          <p:spTgt spid="381956"/>
                        </p:tgtEl>
                        <p:attrNameLst>
                          <p:attrName>ppt_x</p:attrName>
                        </p:attrNameLst>
                      </p:cBhvr>
                      <p:tavLst>
                        <p:tav tm="0">
                          <p:val>
                            <p:strVal val="#ppt_x"/>
                          </p:val>
                        </p:tav>
                        <p:tav tm="100000">
                          <p:val>
                            <p:strVal val="#ppt_x"/>
                          </p:val>
                        </p:tav>
                      </p:tavLst>
                    </p:anim>
                    <p:anim calcmode="lin" valueType="num">
                      <p:cBhvr additive="base">
                        <p:cTn dur="500" fill="hold"/>
                        <p:tgtEl>
                          <p:spTgt spid="38195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81956"/>
                        </p:tgtEl>
                        <p:attrNameLst>
                          <p:attrName>style.visibility</p:attrName>
                        </p:attrNameLst>
                      </p:cBhvr>
                      <p:to>
                        <p:strVal val="visible"/>
                      </p:to>
                    </p:set>
                    <p:anim calcmode="lin" valueType="num">
                      <p:cBhvr additive="base">
                        <p:cTn dur="500" fill="hold"/>
                        <p:tgtEl>
                          <p:spTgt spid="381956"/>
                        </p:tgtEl>
                        <p:attrNameLst>
                          <p:attrName>ppt_x</p:attrName>
                        </p:attrNameLst>
                      </p:cBhvr>
                      <p:tavLst>
                        <p:tav tm="0">
                          <p:val>
                            <p:strVal val="#ppt_x"/>
                          </p:val>
                        </p:tav>
                        <p:tav tm="100000">
                          <p:val>
                            <p:strVal val="#ppt_x"/>
                          </p:val>
                        </p:tav>
                      </p:tavLst>
                    </p:anim>
                    <p:anim calcmode="lin" valueType="num">
                      <p:cBhvr additive="base">
                        <p:cTn dur="500" fill="hold"/>
                        <p:tgtEl>
                          <p:spTgt spid="38195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81956"/>
                        </p:tgtEl>
                        <p:attrNameLst>
                          <p:attrName>style.visibility</p:attrName>
                        </p:attrNameLst>
                      </p:cBhvr>
                      <p:to>
                        <p:strVal val="visible"/>
                      </p:to>
                    </p:set>
                    <p:anim calcmode="lin" valueType="num">
                      <p:cBhvr additive="base">
                        <p:cTn dur="500" fill="hold"/>
                        <p:tgtEl>
                          <p:spTgt spid="381956"/>
                        </p:tgtEl>
                        <p:attrNameLst>
                          <p:attrName>ppt_x</p:attrName>
                        </p:attrNameLst>
                      </p:cBhvr>
                      <p:tavLst>
                        <p:tav tm="0">
                          <p:val>
                            <p:strVal val="#ppt_x"/>
                          </p:val>
                        </p:tav>
                        <p:tav tm="100000">
                          <p:val>
                            <p:strVal val="#ppt_x"/>
                          </p:val>
                        </p:tav>
                      </p:tavLst>
                    </p:anim>
                    <p:anim calcmode="lin" valueType="num">
                      <p:cBhvr additive="base">
                        <p:cTn dur="500" fill="hold"/>
                        <p:tgtEl>
                          <p:spTgt spid="38195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ctr" rtl="0" fontAlgn="base">
        <a:spcBef>
          <a:spcPct val="0"/>
        </a:spcBef>
        <a:spcAft>
          <a:spcPct val="0"/>
        </a:spcAft>
        <a:defRPr kumimoji="1" sz="44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omic Sans MS" pitchFamily="66" charset="0"/>
          <a:ea typeface="新細明體" pitchFamily="18" charset="-120"/>
        </a:defRPr>
      </a:lvl2pPr>
      <a:lvl3pPr algn="ctr" rtl="0" fontAlgn="base">
        <a:spcBef>
          <a:spcPct val="0"/>
        </a:spcBef>
        <a:spcAft>
          <a:spcPct val="0"/>
        </a:spcAft>
        <a:defRPr kumimoji="1" sz="4400">
          <a:solidFill>
            <a:schemeClr val="tx1"/>
          </a:solidFill>
          <a:latin typeface="Comic Sans MS" pitchFamily="66" charset="0"/>
          <a:ea typeface="新細明體" pitchFamily="18" charset="-120"/>
        </a:defRPr>
      </a:lvl3pPr>
      <a:lvl4pPr algn="ctr" rtl="0" fontAlgn="base">
        <a:spcBef>
          <a:spcPct val="0"/>
        </a:spcBef>
        <a:spcAft>
          <a:spcPct val="0"/>
        </a:spcAft>
        <a:defRPr kumimoji="1" sz="4400">
          <a:solidFill>
            <a:schemeClr val="tx1"/>
          </a:solidFill>
          <a:latin typeface="Comic Sans MS" pitchFamily="66" charset="0"/>
          <a:ea typeface="新細明體" pitchFamily="18" charset="-120"/>
        </a:defRPr>
      </a:lvl4pPr>
      <a:lvl5pPr algn="ctr" rtl="0" fontAlgn="base">
        <a:spcBef>
          <a:spcPct val="0"/>
        </a:spcBef>
        <a:spcAft>
          <a:spcPct val="0"/>
        </a:spcAft>
        <a:defRPr kumimoji="1" sz="4400">
          <a:solidFill>
            <a:schemeClr val="tx1"/>
          </a:solidFill>
          <a:latin typeface="Comic Sans MS" pitchFamily="66" charset="0"/>
          <a:ea typeface="新細明體" pitchFamily="18" charset="-120"/>
        </a:defRPr>
      </a:lvl5pPr>
      <a:lvl6pPr marL="457200" algn="ctr" rtl="0" fontAlgn="base">
        <a:spcBef>
          <a:spcPct val="0"/>
        </a:spcBef>
        <a:spcAft>
          <a:spcPct val="0"/>
        </a:spcAft>
        <a:defRPr kumimoji="1" sz="4400">
          <a:solidFill>
            <a:schemeClr val="tx1"/>
          </a:solidFill>
          <a:latin typeface="Comic Sans MS" pitchFamily="66" charset="0"/>
          <a:ea typeface="新細明體" pitchFamily="18" charset="-120"/>
        </a:defRPr>
      </a:lvl6pPr>
      <a:lvl7pPr marL="914400" algn="ctr" rtl="0" fontAlgn="base">
        <a:spcBef>
          <a:spcPct val="0"/>
        </a:spcBef>
        <a:spcAft>
          <a:spcPct val="0"/>
        </a:spcAft>
        <a:defRPr kumimoji="1" sz="4400">
          <a:solidFill>
            <a:schemeClr val="tx1"/>
          </a:solidFill>
          <a:latin typeface="Comic Sans MS" pitchFamily="66" charset="0"/>
          <a:ea typeface="新細明體" pitchFamily="18" charset="-120"/>
        </a:defRPr>
      </a:lvl7pPr>
      <a:lvl8pPr marL="1371600" algn="ctr" rtl="0" fontAlgn="base">
        <a:spcBef>
          <a:spcPct val="0"/>
        </a:spcBef>
        <a:spcAft>
          <a:spcPct val="0"/>
        </a:spcAft>
        <a:defRPr kumimoji="1" sz="4400">
          <a:solidFill>
            <a:schemeClr val="tx1"/>
          </a:solidFill>
          <a:latin typeface="Comic Sans MS" pitchFamily="66" charset="0"/>
          <a:ea typeface="新細明體" pitchFamily="18" charset="-120"/>
        </a:defRPr>
      </a:lvl8pPr>
      <a:lvl9pPr marL="1828800" algn="ctr" rtl="0" fontAlgn="base">
        <a:spcBef>
          <a:spcPct val="0"/>
        </a:spcBef>
        <a:spcAft>
          <a:spcPct val="0"/>
        </a:spcAft>
        <a:defRPr kumimoji="1" sz="4400">
          <a:solidFill>
            <a:schemeClr val="tx1"/>
          </a:solidFill>
          <a:latin typeface="Comic Sans MS" pitchFamily="66" charset="0"/>
          <a:ea typeface="新細明體" pitchFamily="18"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npps.cyc.edu.tw/imagefile/dir6/line60.gif" TargetMode="External"/><Relationship Id="rId1" Type="http://schemas.openxmlformats.org/officeDocument/2006/relationships/slideLayout" Target="../slideLayouts/slideLayout135.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maggy.syups.tp.edu.tw/02%A4%C0%B9j%BDu/01%AA%E1%A5c/%A7%DF%AE%E1%AA%E1/15.gif" TargetMode="External"/><Relationship Id="rId1" Type="http://schemas.openxmlformats.org/officeDocument/2006/relationships/slideLayout" Target="../slideLayouts/slideLayout117.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17.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7.xml"/></Relationships>
</file>

<file path=ppt/slides/_rels/slide111.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17.xml"/><Relationship Id="rId4" Type="http://schemas.openxmlformats.org/officeDocument/2006/relationships/image" Target="../media/image52.png"/></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17.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maggy.syups.tp.edu.tw/02%A4%C0%B9j%BDu/01%AA%E1%A5c/%AA%E1%BBP%B3%BE/02.gif" TargetMode="External"/><Relationship Id="rId1" Type="http://schemas.openxmlformats.org/officeDocument/2006/relationships/slideLayout" Target="../slideLayouts/slideLayout11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7.xml"/></Relationships>
</file>

<file path=ppt/slides/_rels/slide11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51.xml"/></Relationships>
</file>

<file path=ppt/slides/_rels/slide1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51.xml"/></Relationships>
</file>

<file path=ppt/slides/_rels/slide11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hyperlink" Target="http://www.pwp.starnetinc.com/larryg/index.html" TargetMode="External"/><Relationship Id="rId1" Type="http://schemas.openxmlformats.org/officeDocument/2006/relationships/slideLayout" Target="../slideLayouts/slideLayout14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2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17.xml"/></Relationships>
</file>

<file path=ppt/slides/_rels/slide1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1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1.xml"/></Relationships>
</file>

<file path=ppt/slides/_rels/slide1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6.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7.xml"/></Relationships>
</file>

<file path=ppt/slides/_rels/slide13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7.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7.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2.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7.xml"/></Relationships>
</file>

<file path=ppt/slides/_rels/slide1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6.xml"/></Relationships>
</file>

<file path=ppt/slides/_rels/slide14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1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6.xml"/></Relationships>
</file>

<file path=ppt/slides/_rels/slide14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1.xml"/></Relationships>
</file>

<file path=ppt/slides/_rels/slide14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5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4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4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9.xml"/></Relationships>
</file>

<file path=ppt/slides/_rels/slide14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4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17.xml"/></Relationships>
</file>

<file path=ppt/slides/_rels/slide1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5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9.xml"/></Relationships>
</file>

<file path=ppt/slides/_rels/slide1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17.xml"/></Relationships>
</file>

<file path=ppt/slides/_rels/slide15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5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9.xml"/></Relationships>
</file>

<file path=ppt/slides/_rels/slide15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5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9.xml"/></Relationships>
</file>

<file path=ppt/slides/_rels/slide1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17.xml"/></Relationships>
</file>

<file path=ppt/slides/_rels/slide1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4.xml"/></Relationships>
</file>

<file path=ppt/slides/_rels/slide1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npps.cyc.edu.tw/imagefile/dir6/line60.gif" TargetMode="External"/><Relationship Id="rId1" Type="http://schemas.openxmlformats.org/officeDocument/2006/relationships/slideLayout" Target="../slideLayouts/slideLayout140.xml"/></Relationships>
</file>

<file path=ppt/slides/_rels/slide162.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40.xml"/><Relationship Id="rId4" Type="http://schemas.openxmlformats.org/officeDocument/2006/relationships/image" Target="../media/image52.png"/></Relationships>
</file>

<file path=ppt/slides/_rels/slide163.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40.xml"/><Relationship Id="rId4" Type="http://schemas.openxmlformats.org/officeDocument/2006/relationships/image" Target="../media/image52.png"/></Relationships>
</file>

<file path=ppt/slides/_rels/slide164.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65.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40.xml"/><Relationship Id="rId4" Type="http://schemas.openxmlformats.org/officeDocument/2006/relationships/image" Target="../media/image52.png"/></Relationships>
</file>

<file path=ppt/slides/_rels/slide166.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67.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52.png"/><Relationship Id="rId2" Type="http://schemas.openxmlformats.org/officeDocument/2006/relationships/slideLayout" Target="../slideLayouts/slideLayout135.xml"/><Relationship Id="rId1" Type="http://schemas.openxmlformats.org/officeDocument/2006/relationships/vmlDrawing" Target="../drawings/vmlDrawing7.vml"/><Relationship Id="rId6" Type="http://schemas.openxmlformats.org/officeDocument/2006/relationships/hyperlink" Target="http://www.npps.cyc.edu.tw/imagefile/dir6/line60.gif" TargetMode="External"/><Relationship Id="rId5" Type="http://schemas.openxmlformats.org/officeDocument/2006/relationships/oleObject" Target="../embeddings/oleObject8.bin"/><Relationship Id="rId4" Type="http://schemas.openxmlformats.org/officeDocument/2006/relationships/image" Target="../media/image7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71.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72.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73.xml.rels><?xml version="1.0" encoding="UTF-8" standalone="yes"?>
<Relationships xmlns="http://schemas.openxmlformats.org/package/2006/relationships"><Relationship Id="rId3" Type="http://schemas.openxmlformats.org/officeDocument/2006/relationships/hyperlink" Target="http://www.npps.cyc.edu.tw/imagefile/dir6/line60.gif" TargetMode="External"/><Relationship Id="rId2" Type="http://schemas.openxmlformats.org/officeDocument/2006/relationships/image" Target="../media/image58.gif"/><Relationship Id="rId1" Type="http://schemas.openxmlformats.org/officeDocument/2006/relationships/slideLayout" Target="../slideLayouts/slideLayout135.xml"/><Relationship Id="rId4" Type="http://schemas.openxmlformats.org/officeDocument/2006/relationships/image" Target="../media/image52.png"/></Relationships>
</file>

<file path=ppt/slides/_rels/slide17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7.xml"/></Relationships>
</file>

<file path=ppt/slides/_rels/slide1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npps.cyc.edu.tw/imagefile/dir6/line60.gif" TargetMode="External"/><Relationship Id="rId1" Type="http://schemas.openxmlformats.org/officeDocument/2006/relationships/slideLayout" Target="../slideLayouts/slideLayout135.xml"/><Relationship Id="rId4" Type="http://schemas.openxmlformats.org/officeDocument/2006/relationships/image" Target="../media/image58.gif"/></Relationships>
</file>

<file path=ppt/slides/_rels/slide1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7.xml"/></Relationships>
</file>

<file path=ppt/slides/_rels/slide1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17.xml"/></Relationships>
</file>

<file path=ppt/slides/_rels/slide1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npps.cyc.edu.tw/imagefile/dir6/line60.gif" TargetMode="External"/><Relationship Id="rId1" Type="http://schemas.openxmlformats.org/officeDocument/2006/relationships/slideLayout" Target="../slideLayouts/slideLayout1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7.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8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89.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2.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17.xml"/></Relationships>
</file>

<file path=ppt/slides/_rels/slide194.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90.xml"/></Relationships>
</file>

<file path=ppt/slides/_rels/slide19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news.chinatime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17.xml"/></Relationships>
</file>

<file path=ppt/slides/_rels/slide20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0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0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0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0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1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1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1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1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1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17.xml"/></Relationships>
</file>

<file path=ppt/slides/_rels/slide2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1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1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17.xml"/></Relationships>
</file>

<file path=ppt/slides/_rels/slide22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2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2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1.xml"/></Relationships>
</file>

<file path=ppt/slides/_rels/slide2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2.xml"/></Relationships>
</file>

<file path=ppt/slides/_rels/slide2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2.xml"/></Relationships>
</file>

<file path=ppt/slides/_rels/slide22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17.xml"/></Relationships>
</file>

<file path=ppt/slides/_rels/slide2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2.xml"/></Relationships>
</file>

<file path=ppt/slides/_rels/slide22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2.xml"/></Relationships>
</file>

<file path=ppt/slides/_rels/slide22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muqin.com.cn/upload/forum/2004121309532046.gif" TargetMode="Externa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wmf"/><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6.xml"/></Relationships>
</file>

<file path=ppt/slides/_rels/slide7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06.xml"/></Relationships>
</file>

<file path=ppt/slides/_rels/slide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1.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7.xml"/></Relationships>
</file>

<file path=ppt/slides/_rels/slide7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17.xml"/></Relationships>
</file>

<file path=ppt/slides/_rels/slide7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9.png"/><Relationship Id="rId1" Type="http://schemas.openxmlformats.org/officeDocument/2006/relationships/slideLayout" Target="../slideLayouts/slideLayout11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7.xml"/></Relationships>
</file>

<file path=ppt/slides/_rels/slide7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7.xml"/></Relationships>
</file>

<file path=ppt/slides/_rels/slide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7.xml"/></Relationships>
</file>

<file path=ppt/slides/_rels/slide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7.xml"/></Relationships>
</file>

<file path=ppt/slides/_rels/slide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7.xml"/></Relationships>
</file>

<file path=ppt/slides/_rels/slide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7.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7.xml"/></Relationships>
</file>

<file path=ppt/slides/_rels/slide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9000" b="-39000"/>
          </a:stretch>
        </a:blip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F137AD7F-1985-4266-82C8-09BBD3B9BC2E}" type="slidenum">
              <a:rPr lang="en-US" altLang="zh-TW"/>
              <a:pPr/>
              <a:t>1</a:t>
            </a:fld>
            <a:endParaRPr lang="en-US" altLang="zh-TW"/>
          </a:p>
        </p:txBody>
      </p:sp>
      <p:sp>
        <p:nvSpPr>
          <p:cNvPr id="78850" name="Text Box 2"/>
          <p:cNvSpPr txBox="1">
            <a:spLocks noChangeArrowheads="1"/>
          </p:cNvSpPr>
          <p:nvPr/>
        </p:nvSpPr>
        <p:spPr bwMode="auto">
          <a:xfrm>
            <a:off x="468313" y="1268413"/>
            <a:ext cx="8153400" cy="1446550"/>
          </a:xfrm>
          <a:prstGeom prst="rect">
            <a:avLst/>
          </a:prstGeom>
          <a:noFill/>
          <a:ln w="9525">
            <a:noFill/>
            <a:miter lim="800000"/>
            <a:headEnd/>
            <a:tailEnd/>
          </a:ln>
          <a:effectLst/>
        </p:spPr>
        <p:txBody>
          <a:bodyPr>
            <a:spAutoFit/>
          </a:bodyPr>
          <a:lstStyle/>
          <a:p>
            <a:pPr algn="ctr">
              <a:spcBef>
                <a:spcPct val="50000"/>
              </a:spcBef>
            </a:pPr>
            <a:r>
              <a:rPr lang="en-US" altLang="zh-TW" sz="4400" dirty="0">
                <a:solidFill>
                  <a:srgbClr val="FF0000"/>
                </a:solidFill>
                <a:effectLst>
                  <a:outerShdw blurRad="38100" dist="38100" dir="2700000" algn="tl">
                    <a:srgbClr val="000000">
                      <a:alpha val="43137"/>
                    </a:srgbClr>
                  </a:outerShdw>
                </a:effectLst>
                <a:latin typeface="Times New Roman" pitchFamily="18" charset="0"/>
              </a:rPr>
              <a:t>Data Warehousing and Knowledge Discovery</a:t>
            </a:r>
          </a:p>
        </p:txBody>
      </p:sp>
      <p:sp>
        <p:nvSpPr>
          <p:cNvPr id="78851" name="Text Box 3"/>
          <p:cNvSpPr txBox="1">
            <a:spLocks noChangeArrowheads="1"/>
          </p:cNvSpPr>
          <p:nvPr/>
        </p:nvSpPr>
        <p:spPr bwMode="auto">
          <a:xfrm>
            <a:off x="214282" y="3571877"/>
            <a:ext cx="8786874" cy="1815882"/>
          </a:xfrm>
          <a:prstGeom prst="rect">
            <a:avLst/>
          </a:prstGeom>
          <a:noFill/>
          <a:ln w="9525">
            <a:noFill/>
            <a:miter lim="800000"/>
            <a:headEnd/>
            <a:tailEnd/>
          </a:ln>
          <a:effectLst/>
        </p:spPr>
        <p:txBody>
          <a:bodyPr wrap="square">
            <a:spAutoFit/>
          </a:bodyPr>
          <a:lstStyle/>
          <a:p>
            <a:pPr>
              <a:spcBef>
                <a:spcPct val="50000"/>
              </a:spcBef>
            </a:pPr>
            <a:r>
              <a:rPr lang="en-US" altLang="zh-TW" sz="2800" dirty="0">
                <a:solidFill>
                  <a:srgbClr val="FF0000"/>
                </a:solidFill>
                <a:effectLst>
                  <a:outerShdw blurRad="38100" dist="38100" dir="2700000" algn="tl">
                    <a:srgbClr val="000000">
                      <a:alpha val="43137"/>
                    </a:srgbClr>
                  </a:outerShdw>
                </a:effectLst>
                <a:latin typeface="Times New Roman" pitchFamily="18" charset="0"/>
              </a:rPr>
              <a:t>Instructor: Professor Cheng-</a:t>
            </a:r>
            <a:r>
              <a:rPr lang="en-US" altLang="zh-TW" sz="2800" dirty="0" err="1">
                <a:solidFill>
                  <a:srgbClr val="FF0000"/>
                </a:solidFill>
                <a:effectLst>
                  <a:outerShdw blurRad="38100" dist="38100" dir="2700000" algn="tl">
                    <a:srgbClr val="000000">
                      <a:alpha val="43137"/>
                    </a:srgbClr>
                  </a:outerShdw>
                </a:effectLst>
                <a:latin typeface="Times New Roman" pitchFamily="18" charset="0"/>
              </a:rPr>
              <a:t>Fa</a:t>
            </a:r>
            <a:r>
              <a:rPr lang="en-US" altLang="zh-TW" sz="2800" dirty="0">
                <a:solidFill>
                  <a:srgbClr val="FF0000"/>
                </a:solidFill>
                <a:effectLst>
                  <a:outerShdw blurRad="38100" dist="38100" dir="2700000" algn="tl">
                    <a:srgbClr val="000000">
                      <a:alpha val="43137"/>
                    </a:srgbClr>
                  </a:outerShdw>
                </a:effectLst>
                <a:latin typeface="Times New Roman" pitchFamily="18" charset="0"/>
              </a:rPr>
              <a:t> Tsai</a:t>
            </a:r>
          </a:p>
          <a:p>
            <a:pPr>
              <a:spcBef>
                <a:spcPct val="50000"/>
              </a:spcBef>
            </a:pPr>
            <a:r>
              <a:rPr lang="en-US" altLang="zh-TW" sz="2800" dirty="0">
                <a:solidFill>
                  <a:srgbClr val="FF0000"/>
                </a:solidFill>
                <a:effectLst>
                  <a:outerShdw blurRad="38100" dist="38100" dir="2700000" algn="tl">
                    <a:srgbClr val="000000">
                      <a:alpha val="43137"/>
                    </a:srgbClr>
                  </a:outerShdw>
                </a:effectLst>
                <a:latin typeface="Times New Roman" pitchFamily="18" charset="0"/>
              </a:rPr>
              <a:t>Dept. of Management Information Systems</a:t>
            </a:r>
          </a:p>
          <a:p>
            <a:pPr>
              <a:spcBef>
                <a:spcPct val="50000"/>
              </a:spcBef>
            </a:pPr>
            <a:r>
              <a:rPr lang="en-US" altLang="zh-TW" sz="2800" dirty="0">
                <a:solidFill>
                  <a:srgbClr val="FF0000"/>
                </a:solidFill>
                <a:effectLst>
                  <a:outerShdw blurRad="38100" dist="38100" dir="2700000" algn="tl">
                    <a:srgbClr val="000000">
                      <a:alpha val="43137"/>
                    </a:srgbClr>
                  </a:outerShdw>
                </a:effectLst>
                <a:latin typeface="Times New Roman" pitchFamily="18" charset="0"/>
              </a:rPr>
              <a:t>National </a:t>
            </a:r>
            <a:r>
              <a:rPr lang="en-US" altLang="zh-TW" sz="2800" dirty="0" err="1">
                <a:solidFill>
                  <a:srgbClr val="FF0000"/>
                </a:solidFill>
                <a:effectLst>
                  <a:outerShdw blurRad="38100" dist="38100" dir="2700000" algn="tl">
                    <a:srgbClr val="000000">
                      <a:alpha val="43137"/>
                    </a:srgbClr>
                  </a:outerShdw>
                </a:effectLst>
                <a:latin typeface="Times New Roman" pitchFamily="18" charset="0"/>
              </a:rPr>
              <a:t>Pingtung</a:t>
            </a:r>
            <a:r>
              <a:rPr lang="en-US" altLang="zh-TW" sz="2800" dirty="0">
                <a:solidFill>
                  <a:srgbClr val="FF0000"/>
                </a:solidFill>
                <a:effectLst>
                  <a:outerShdw blurRad="38100" dist="38100" dir="2700000" algn="tl">
                    <a:srgbClr val="000000">
                      <a:alpha val="43137"/>
                    </a:srgbClr>
                  </a:outerShdw>
                </a:effectLst>
                <a:latin typeface="Times New Roman" pitchFamily="18" charset="0"/>
              </a:rPr>
              <a:t> University of Science and Technology</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53A76C6F-61C2-4420-828D-165A9017F12A}" type="slidenum">
              <a:rPr lang="en-US" altLang="zh-TW"/>
              <a:pPr/>
              <a:t>10</a:t>
            </a:fld>
            <a:endParaRPr lang="en-US" altLang="zh-TW"/>
          </a:p>
        </p:txBody>
      </p:sp>
      <p:sp>
        <p:nvSpPr>
          <p:cNvPr id="37890" name="Rectangle 2"/>
          <p:cNvSpPr>
            <a:spLocks noGrp="1" noChangeArrowheads="1"/>
          </p:cNvSpPr>
          <p:nvPr>
            <p:ph type="title"/>
          </p:nvPr>
        </p:nvSpPr>
        <p:spPr>
          <a:xfrm>
            <a:off x="457200" y="277813"/>
            <a:ext cx="8229600" cy="849312"/>
          </a:xfrm>
        </p:spPr>
        <p:txBody>
          <a:bodyPr/>
          <a:lstStyle/>
          <a:p>
            <a:r>
              <a:rPr lang="en-US" altLang="zh-TW" sz="3800"/>
              <a:t>Data Mining Techniques</a:t>
            </a:r>
          </a:p>
        </p:txBody>
      </p:sp>
      <p:sp>
        <p:nvSpPr>
          <p:cNvPr id="37891" name="Rectangle 3"/>
          <p:cNvSpPr>
            <a:spLocks noGrp="1" noChangeArrowheads="1"/>
          </p:cNvSpPr>
          <p:nvPr>
            <p:ph type="body" idx="1"/>
          </p:nvPr>
        </p:nvSpPr>
        <p:spPr>
          <a:xfrm>
            <a:off x="755576" y="981075"/>
            <a:ext cx="7931224" cy="5256237"/>
          </a:xfrm>
        </p:spPr>
        <p:txBody>
          <a:bodyPr/>
          <a:lstStyle/>
          <a:p>
            <a:pPr>
              <a:lnSpc>
                <a:spcPct val="90000"/>
              </a:lnSpc>
            </a:pPr>
            <a:r>
              <a:rPr lang="en-US" altLang="zh-TW" sz="2400" dirty="0" err="1"/>
              <a:t>Recency</a:t>
            </a:r>
            <a:r>
              <a:rPr lang="en-US" altLang="zh-TW" sz="2400" dirty="0"/>
              <a:t>, frequency, monetary (RFM)</a:t>
            </a:r>
          </a:p>
          <a:p>
            <a:pPr lvl="1">
              <a:lnSpc>
                <a:spcPct val="90000"/>
              </a:lnSpc>
            </a:pPr>
            <a:r>
              <a:rPr lang="en-US" altLang="zh-TW" sz="2400" dirty="0"/>
              <a:t>Thirty-one permutations of sorting four variables (customer number, </a:t>
            </a:r>
            <a:r>
              <a:rPr lang="en-US" altLang="zh-TW" sz="2400" dirty="0" err="1"/>
              <a:t>recency</a:t>
            </a:r>
            <a:r>
              <a:rPr lang="en-US" altLang="zh-TW" sz="2400" dirty="0"/>
              <a:t>, frequency, monetary) </a:t>
            </a:r>
          </a:p>
          <a:p>
            <a:pPr lvl="1">
              <a:lnSpc>
                <a:spcPct val="90000"/>
              </a:lnSpc>
            </a:pPr>
            <a:r>
              <a:rPr lang="en-US" altLang="zh-TW" sz="2400" dirty="0"/>
              <a:t>Inexpensive; easy to perform</a:t>
            </a:r>
          </a:p>
          <a:p>
            <a:pPr>
              <a:lnSpc>
                <a:spcPct val="90000"/>
              </a:lnSpc>
            </a:pPr>
            <a:r>
              <a:rPr lang="en-US" altLang="zh-TW" sz="2400" dirty="0"/>
              <a:t>Decision trees</a:t>
            </a:r>
          </a:p>
          <a:p>
            <a:pPr lvl="1">
              <a:lnSpc>
                <a:spcPct val="90000"/>
              </a:lnSpc>
            </a:pPr>
            <a:r>
              <a:rPr lang="en-US" altLang="zh-TW" sz="2400" dirty="0"/>
              <a:t>More complex than RFM</a:t>
            </a:r>
          </a:p>
          <a:p>
            <a:pPr lvl="1">
              <a:lnSpc>
                <a:spcPct val="90000"/>
              </a:lnSpc>
            </a:pPr>
            <a:r>
              <a:rPr lang="en-US" altLang="zh-TW" sz="2400" dirty="0"/>
              <a:t>Helps turn complex data representation into a much easier structure </a:t>
            </a:r>
          </a:p>
          <a:p>
            <a:pPr>
              <a:lnSpc>
                <a:spcPct val="90000"/>
              </a:lnSpc>
            </a:pPr>
            <a:r>
              <a:rPr lang="en-US" altLang="zh-TW" sz="2400" dirty="0"/>
              <a:t>Cluster analysis</a:t>
            </a:r>
          </a:p>
          <a:p>
            <a:pPr lvl="1">
              <a:lnSpc>
                <a:spcPct val="90000"/>
              </a:lnSpc>
            </a:pPr>
            <a:r>
              <a:rPr lang="en-US" altLang="zh-TW" sz="2400" dirty="0"/>
              <a:t>Place customers/prospects into groups such that everyone in the group has similar traits  </a:t>
            </a:r>
          </a:p>
          <a:p>
            <a:pPr lvl="1">
              <a:lnSpc>
                <a:spcPct val="90000"/>
              </a:lnSpc>
            </a:pPr>
            <a:r>
              <a:rPr lang="en-US" altLang="zh-TW" sz="2400" dirty="0"/>
              <a:t>Categories include demographics, psychographics, behavioral, geographic</a:t>
            </a:r>
          </a:p>
        </p:txBody>
      </p:sp>
    </p:spTree>
  </p:cSld>
  <p:clrMapOvr>
    <a:masterClrMapping/>
  </p:clrMapOvr>
  <p:transition>
    <p:dissolv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7D849EFD-2000-4FEB-A654-7A38270DAF88}" type="slidenum">
              <a:rPr lang="en-US" altLang="zh-TW"/>
              <a:pPr/>
              <a:t>100</a:t>
            </a:fld>
            <a:endParaRPr lang="en-US" altLang="zh-TW"/>
          </a:p>
        </p:txBody>
      </p:sp>
      <p:sp>
        <p:nvSpPr>
          <p:cNvPr id="113666" name="Text Box 2"/>
          <p:cNvSpPr txBox="1">
            <a:spLocks noChangeArrowheads="1"/>
          </p:cNvSpPr>
          <p:nvPr/>
        </p:nvSpPr>
        <p:spPr bwMode="auto">
          <a:xfrm>
            <a:off x="323850" y="549275"/>
            <a:ext cx="83820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99"/>
                </a:solidFill>
                <a:latin typeface="Times New Roman" pitchFamily="18" charset="0"/>
              </a:rPr>
              <a:t>On-Line Analytical Processing (OLAP)</a:t>
            </a:r>
          </a:p>
        </p:txBody>
      </p:sp>
      <p:sp>
        <p:nvSpPr>
          <p:cNvPr id="113667" name="Text Box 3"/>
          <p:cNvSpPr txBox="1">
            <a:spLocks noChangeArrowheads="1"/>
          </p:cNvSpPr>
          <p:nvPr/>
        </p:nvSpPr>
        <p:spPr bwMode="auto">
          <a:xfrm>
            <a:off x="323850" y="1196975"/>
            <a:ext cx="8458200" cy="5386388"/>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FF0000"/>
                </a:solidFill>
                <a:latin typeface="Times New Roman" pitchFamily="18" charset="0"/>
              </a:rPr>
              <a:t>Pivot:</a:t>
            </a:r>
            <a:r>
              <a:rPr lang="en-US" altLang="zh-TW">
                <a:latin typeface="Times New Roman" pitchFamily="18" charset="0"/>
              </a:rPr>
              <a:t> </a:t>
            </a:r>
            <a:r>
              <a:rPr lang="en-US" altLang="zh-TW" u="sng">
                <a:latin typeface="Times New Roman" pitchFamily="18" charset="0"/>
              </a:rPr>
              <a:t>Cross tabulation (</a:t>
            </a:r>
            <a:r>
              <a:rPr lang="en-US" altLang="zh-TW" u="sng">
                <a:solidFill>
                  <a:srgbClr val="FF0000"/>
                </a:solidFill>
                <a:latin typeface="Times New Roman" pitchFamily="18" charset="0"/>
              </a:rPr>
              <a:t> rotation</a:t>
            </a:r>
            <a:r>
              <a:rPr lang="en-US" altLang="zh-TW" u="sng">
                <a:latin typeface="Times New Roman" pitchFamily="18" charset="0"/>
              </a:rPr>
              <a:t>) is performed.</a:t>
            </a:r>
          </a:p>
          <a:p>
            <a:pPr>
              <a:spcBef>
                <a:spcPct val="50000"/>
              </a:spcBef>
              <a:buFontTx/>
              <a:buChar char="•"/>
            </a:pPr>
            <a:r>
              <a:rPr lang="en-US" altLang="zh-TW" u="sng">
                <a:latin typeface="Times New Roman" pitchFamily="18" charset="0"/>
              </a:rPr>
              <a:t>Refer to rotating the view for a particular data point, to obtain </a:t>
            </a:r>
            <a:r>
              <a:rPr lang="en-US" altLang="zh-TW" u="sng">
                <a:solidFill>
                  <a:srgbClr val="FF0000"/>
                </a:solidFill>
                <a:latin typeface="Times New Roman" pitchFamily="18" charset="0"/>
              </a:rPr>
              <a:t>another perspective</a:t>
            </a:r>
            <a:r>
              <a:rPr lang="en-US" altLang="zh-TW" u="sng">
                <a:latin typeface="Times New Roman" pitchFamily="18" charset="0"/>
              </a:rPr>
              <a:t>.</a:t>
            </a:r>
          </a:p>
          <a:p>
            <a:pPr>
              <a:spcBef>
                <a:spcPct val="50000"/>
              </a:spcBef>
              <a:buFontTx/>
              <a:buChar char="•"/>
            </a:pPr>
            <a:r>
              <a:rPr lang="en-US" altLang="zh-TW" u="sng">
                <a:latin typeface="Times New Roman" pitchFamily="18" charset="0"/>
              </a:rPr>
              <a:t>E.g., </a:t>
            </a:r>
            <a:r>
              <a:rPr lang="en-US" altLang="zh-TW" u="sng">
                <a:solidFill>
                  <a:srgbClr val="FF0000"/>
                </a:solidFill>
                <a:latin typeface="Times New Roman" pitchFamily="18" charset="0"/>
              </a:rPr>
              <a:t>Fig. 14-16</a:t>
            </a:r>
            <a:r>
              <a:rPr lang="en-US" altLang="zh-TW" u="sng">
                <a:latin typeface="Times New Roman" pitchFamily="18" charset="0"/>
              </a:rPr>
              <a:t> shows sales of 400 units of shoes for April.</a:t>
            </a:r>
          </a:p>
          <a:p>
            <a:pPr>
              <a:spcBef>
                <a:spcPct val="50000"/>
              </a:spcBef>
              <a:buFontTx/>
              <a:buChar char="•"/>
            </a:pPr>
            <a:r>
              <a:rPr lang="en-US" altLang="zh-TW" u="sng">
                <a:latin typeface="Times New Roman" pitchFamily="18" charset="0"/>
              </a:rPr>
              <a:t>The analyst could </a:t>
            </a:r>
            <a:r>
              <a:rPr lang="en-US" altLang="zh-TW" u="sng">
                <a:solidFill>
                  <a:srgbClr val="FF0000"/>
                </a:solidFill>
                <a:latin typeface="Times New Roman" pitchFamily="18" charset="0"/>
              </a:rPr>
              <a:t>pivot</a:t>
            </a:r>
            <a:r>
              <a:rPr lang="en-US" altLang="zh-TW" u="sng">
                <a:latin typeface="Times New Roman" pitchFamily="18" charset="0"/>
              </a:rPr>
              <a:t> this view to obtain (for example) the sales of shoes by stores for the same month.</a:t>
            </a: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Sorting:</a:t>
            </a:r>
            <a:r>
              <a:rPr lang="en-US" altLang="zh-TW" u="sng">
                <a:latin typeface="Times New Roman" pitchFamily="18" charset="0"/>
              </a:rPr>
              <a:t> Data is sorted by ordinal values.</a:t>
            </a:r>
          </a:p>
          <a:p>
            <a:pPr>
              <a:spcBef>
                <a:spcPct val="50000"/>
              </a:spcBef>
              <a:buFontTx/>
              <a:buChar char="•"/>
            </a:pPr>
            <a:r>
              <a:rPr lang="en-US" altLang="zh-TW" u="sng">
                <a:solidFill>
                  <a:srgbClr val="FF0000"/>
                </a:solidFill>
                <a:latin typeface="Times New Roman" pitchFamily="18" charset="0"/>
              </a:rPr>
              <a:t>Selection</a:t>
            </a:r>
            <a:r>
              <a:rPr lang="en-US" altLang="zh-TW" u="sng">
                <a:latin typeface="Times New Roman" pitchFamily="18" charset="0"/>
              </a:rPr>
              <a:t>: Data is available by value or range.</a:t>
            </a: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Derived (computed) attributes:</a:t>
            </a:r>
            <a:r>
              <a:rPr lang="en-US" altLang="zh-TW" u="sng">
                <a:latin typeface="Times New Roman" pitchFamily="18" charset="0"/>
              </a:rPr>
              <a:t> Attributes are computed by operations on stored and derived values.</a:t>
            </a:r>
          </a:p>
          <a:p>
            <a:pPr>
              <a:spcBef>
                <a:spcPct val="50000"/>
              </a:spcBef>
            </a:pPr>
            <a:endParaRPr lang="en-US" altLang="zh-TW" u="sng">
              <a:latin typeface="Times New Roman" pitchFamily="18" charset="0"/>
            </a:endParaRPr>
          </a:p>
        </p:txBody>
      </p:sp>
    </p:spTree>
  </p:cSld>
  <p:clrMapOvr>
    <a:masterClrMapping/>
  </p:clrMapOvr>
  <p:transition spd="med">
    <p:plus/>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fld id="{860947AF-BEA0-4AC4-AB5E-AFDCC7DE680A}" type="slidenum">
              <a:rPr lang="en-US" altLang="zh-TW"/>
              <a:pPr/>
              <a:t>101</a:t>
            </a:fld>
            <a:endParaRPr lang="en-US" altLang="zh-TW"/>
          </a:p>
        </p:txBody>
      </p:sp>
      <p:sp>
        <p:nvSpPr>
          <p:cNvPr id="399365" name="Rectangle 5"/>
          <p:cNvSpPr>
            <a:spLocks noGrp="1" noChangeArrowheads="1"/>
          </p:cNvSpPr>
          <p:nvPr>
            <p:ph type="title"/>
          </p:nvPr>
        </p:nvSpPr>
        <p:spPr/>
        <p:txBody>
          <a:bodyPr/>
          <a:lstStyle/>
          <a:p>
            <a:endParaRPr lang="zh-TW" altLang="zh-TW"/>
          </a:p>
        </p:txBody>
      </p:sp>
      <p:pic>
        <p:nvPicPr>
          <p:cNvPr id="399368" name="Picture 8" descr="掃瞄0003"/>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4907807"/>
      </p:ext>
    </p:extLst>
  </p:cSld>
  <p:clrMapOvr>
    <a:masterClrMapping/>
  </p:clrMapOvr>
  <p:transition spd="med">
    <p:blinds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2"/>
          <p:cNvSpPr>
            <a:spLocks noGrp="1"/>
          </p:cNvSpPr>
          <p:nvPr>
            <p:ph type="sldNum" sz="quarter" idx="11"/>
          </p:nvPr>
        </p:nvSpPr>
        <p:spPr/>
        <p:txBody>
          <a:bodyPr/>
          <a:lstStyle/>
          <a:p>
            <a:fld id="{F70888D6-613C-4262-9E4E-E47E5DE9B77F}" type="slidenum">
              <a:rPr lang="en-US" altLang="zh-TW"/>
              <a:pPr/>
              <a:t>102</a:t>
            </a:fld>
            <a:endParaRPr lang="en-US" altLang="zh-TW"/>
          </a:p>
        </p:txBody>
      </p:sp>
      <p:sp>
        <p:nvSpPr>
          <p:cNvPr id="114690" name="Text Box 2"/>
          <p:cNvSpPr txBox="1">
            <a:spLocks noChangeArrowheads="1"/>
          </p:cNvSpPr>
          <p:nvPr/>
        </p:nvSpPr>
        <p:spPr bwMode="auto">
          <a:xfrm>
            <a:off x="395288" y="260350"/>
            <a:ext cx="82296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CC00"/>
                </a:solidFill>
                <a:effectLst>
                  <a:outerShdw blurRad="38100" dist="38100" dir="2700000" algn="tl">
                    <a:srgbClr val="000000"/>
                  </a:outerShdw>
                </a:effectLst>
                <a:latin typeface="Times New Roman" pitchFamily="18" charset="0"/>
              </a:rPr>
              <a:t>Data-Mining</a:t>
            </a:r>
          </a:p>
        </p:txBody>
      </p:sp>
      <p:sp>
        <p:nvSpPr>
          <p:cNvPr id="114691" name="Text Box 3"/>
          <p:cNvSpPr txBox="1">
            <a:spLocks noChangeArrowheads="1"/>
          </p:cNvSpPr>
          <p:nvPr/>
        </p:nvSpPr>
        <p:spPr bwMode="auto">
          <a:xfrm>
            <a:off x="323850" y="1179513"/>
            <a:ext cx="8534400" cy="4729162"/>
          </a:xfrm>
          <a:prstGeom prst="rect">
            <a:avLst/>
          </a:prstGeom>
          <a:noFill/>
          <a:ln w="9525">
            <a:noFill/>
            <a:miter lim="800000"/>
            <a:headEnd/>
            <a:tailEnd/>
          </a:ln>
          <a:effectLst/>
        </p:spPr>
        <p:txBody>
          <a:bodyPr>
            <a:spAutoFit/>
          </a:bodyPr>
          <a:lstStyle/>
          <a:p>
            <a:pPr>
              <a:spcBef>
                <a:spcPct val="30000"/>
              </a:spcBef>
              <a:buFontTx/>
              <a:buChar char="•"/>
            </a:pPr>
            <a:r>
              <a:rPr lang="en-US" altLang="zh-TW" u="sng">
                <a:latin typeface="Times New Roman" pitchFamily="18" charset="0"/>
              </a:rPr>
              <a:t>The</a:t>
            </a:r>
            <a:r>
              <a:rPr lang="en-US" altLang="zh-TW" u="sng">
                <a:solidFill>
                  <a:srgbClr val="FF0000"/>
                </a:solidFill>
                <a:latin typeface="Times New Roman" pitchFamily="18" charset="0"/>
              </a:rPr>
              <a:t> </a:t>
            </a:r>
            <a:r>
              <a:rPr lang="en-US" altLang="zh-TW" i="1" u="sng">
                <a:solidFill>
                  <a:srgbClr val="FFCC00"/>
                </a:solidFill>
                <a:latin typeface="Times New Roman" pitchFamily="18" charset="0"/>
              </a:rPr>
              <a:t>goal</a:t>
            </a:r>
            <a:r>
              <a:rPr lang="en-US" altLang="zh-TW" u="sng">
                <a:solidFill>
                  <a:srgbClr val="FFCC00"/>
                </a:solidFill>
                <a:latin typeface="Times New Roman" pitchFamily="18" charset="0"/>
              </a:rPr>
              <a:t> </a:t>
            </a:r>
            <a:r>
              <a:rPr lang="en-US" altLang="zh-TW" u="sng">
                <a:latin typeface="Times New Roman" pitchFamily="18" charset="0"/>
              </a:rPr>
              <a:t>of a </a:t>
            </a:r>
            <a:r>
              <a:rPr lang="en-US" altLang="zh-TW" u="sng">
                <a:solidFill>
                  <a:srgbClr val="FFCC00"/>
                </a:solidFill>
                <a:latin typeface="Times New Roman" pitchFamily="18" charset="0"/>
              </a:rPr>
              <a:t>data warehouse</a:t>
            </a:r>
            <a:r>
              <a:rPr lang="en-US" altLang="zh-TW" u="sng">
                <a:latin typeface="Times New Roman" pitchFamily="18" charset="0"/>
              </a:rPr>
              <a:t> is to support decision making with data.  </a:t>
            </a:r>
            <a:r>
              <a:rPr lang="en-US" altLang="zh-TW" u="sng">
                <a:solidFill>
                  <a:srgbClr val="FFCC00"/>
                </a:solidFill>
                <a:latin typeface="Times New Roman" pitchFamily="18" charset="0"/>
              </a:rPr>
              <a:t>Data mining</a:t>
            </a:r>
            <a:r>
              <a:rPr lang="en-US" altLang="zh-TW" u="sng">
                <a:latin typeface="Times New Roman" pitchFamily="18" charset="0"/>
              </a:rPr>
              <a:t> can be used in conjunction with a data warehouse to help with certain types of decisions.</a:t>
            </a:r>
          </a:p>
          <a:p>
            <a:pPr>
              <a:spcBef>
                <a:spcPct val="30000"/>
              </a:spcBef>
              <a:buFontTx/>
              <a:buChar char="•"/>
            </a:pPr>
            <a:endParaRPr lang="en-US" altLang="zh-TW" u="sng">
              <a:latin typeface="Times New Roman" pitchFamily="18" charset="0"/>
            </a:endParaRPr>
          </a:p>
          <a:p>
            <a:pPr>
              <a:spcBef>
                <a:spcPct val="30000"/>
              </a:spcBef>
              <a:buFontTx/>
              <a:buChar char="•"/>
            </a:pPr>
            <a:r>
              <a:rPr lang="en-US" altLang="zh-TW" u="sng">
                <a:latin typeface="Times New Roman" pitchFamily="18" charset="0"/>
              </a:rPr>
              <a:t>To make </a:t>
            </a:r>
            <a:r>
              <a:rPr lang="en-US" altLang="zh-TW" u="sng">
                <a:solidFill>
                  <a:srgbClr val="FFCC00"/>
                </a:solidFill>
                <a:latin typeface="Times New Roman" pitchFamily="18" charset="0"/>
              </a:rPr>
              <a:t>data mining</a:t>
            </a:r>
            <a:r>
              <a:rPr lang="en-US" altLang="zh-TW" u="sng">
                <a:latin typeface="Times New Roman" pitchFamily="18" charset="0"/>
              </a:rPr>
              <a:t> more </a:t>
            </a:r>
            <a:r>
              <a:rPr lang="en-US" altLang="zh-TW" i="1" u="sng">
                <a:solidFill>
                  <a:srgbClr val="FFCC00"/>
                </a:solidFill>
                <a:latin typeface="Times New Roman" pitchFamily="18" charset="0"/>
              </a:rPr>
              <a:t>efficient</a:t>
            </a:r>
            <a:r>
              <a:rPr lang="en-US" altLang="zh-TW" u="sng">
                <a:latin typeface="Times New Roman" pitchFamily="18" charset="0"/>
              </a:rPr>
              <a:t>, the </a:t>
            </a:r>
            <a:r>
              <a:rPr lang="en-US" altLang="zh-TW" u="sng">
                <a:solidFill>
                  <a:srgbClr val="FFCC00"/>
                </a:solidFill>
                <a:latin typeface="Times New Roman" pitchFamily="18" charset="0"/>
              </a:rPr>
              <a:t>data warehouse</a:t>
            </a:r>
            <a:r>
              <a:rPr lang="en-US" altLang="zh-TW" u="sng">
                <a:latin typeface="Times New Roman" pitchFamily="18" charset="0"/>
              </a:rPr>
              <a:t> should have an aggregated or summarized collection of data.</a:t>
            </a:r>
            <a:endParaRPr lang="en-US" altLang="zh-TW" u="sng">
              <a:solidFill>
                <a:srgbClr val="000066"/>
              </a:solidFill>
              <a:latin typeface="Times New Roman" pitchFamily="18" charset="0"/>
            </a:endParaRPr>
          </a:p>
          <a:p>
            <a:pPr>
              <a:spcBef>
                <a:spcPct val="30000"/>
              </a:spcBef>
              <a:buFontTx/>
              <a:buChar char="•"/>
            </a:pPr>
            <a:endParaRPr lang="en-US" altLang="zh-TW" u="sng">
              <a:solidFill>
                <a:srgbClr val="000066"/>
              </a:solidFill>
              <a:latin typeface="Times New Roman" pitchFamily="18" charset="0"/>
            </a:endParaRPr>
          </a:p>
          <a:p>
            <a:pPr>
              <a:spcBef>
                <a:spcPct val="30000"/>
              </a:spcBef>
              <a:buFontTx/>
              <a:buChar char="•"/>
            </a:pPr>
            <a:r>
              <a:rPr lang="en-US" altLang="zh-TW" u="sng">
                <a:solidFill>
                  <a:srgbClr val="FFCC00"/>
                </a:solidFill>
                <a:latin typeface="Times New Roman" pitchFamily="18" charset="0"/>
              </a:rPr>
              <a:t>Data mining</a:t>
            </a:r>
            <a:r>
              <a:rPr lang="en-US" altLang="zh-TW" u="sng">
                <a:latin typeface="Times New Roman" pitchFamily="18" charset="0"/>
              </a:rPr>
              <a:t> helps in </a:t>
            </a:r>
            <a:r>
              <a:rPr lang="en-US" altLang="zh-TW" u="sng">
                <a:solidFill>
                  <a:srgbClr val="FFCC00"/>
                </a:solidFill>
                <a:latin typeface="Times New Roman" pitchFamily="18" charset="0"/>
              </a:rPr>
              <a:t>extracting meaningful new patterns</a:t>
            </a:r>
            <a:r>
              <a:rPr lang="en-US" altLang="zh-TW" u="sng">
                <a:latin typeface="Times New Roman" pitchFamily="18" charset="0"/>
              </a:rPr>
              <a:t> that cannot be found necessarily by merely querying or processing data or metadata in the data warehouse.</a:t>
            </a:r>
            <a:endParaRPr lang="en-US" altLang="zh-TW" u="sng">
              <a:solidFill>
                <a:srgbClr val="000066"/>
              </a:solidFill>
              <a:latin typeface="Times New Roman" pitchFamily="18" charset="0"/>
            </a:endParaRPr>
          </a:p>
          <a:p>
            <a:pPr>
              <a:spcBef>
                <a:spcPct val="50000"/>
              </a:spcBef>
            </a:pPr>
            <a:endParaRPr lang="en-US" altLang="zh-TW" u="sng">
              <a:latin typeface="Times New Roman" pitchFamily="18" charset="0"/>
            </a:endParaRPr>
          </a:p>
        </p:txBody>
      </p:sp>
      <p:sp>
        <p:nvSpPr>
          <p:cNvPr id="114695" name="Line 7"/>
          <p:cNvSpPr>
            <a:spLocks noChangeShapeType="1"/>
          </p:cNvSpPr>
          <p:nvPr/>
        </p:nvSpPr>
        <p:spPr bwMode="auto">
          <a:xfrm>
            <a:off x="8839200" y="6858000"/>
            <a:ext cx="304800" cy="0"/>
          </a:xfrm>
          <a:prstGeom prst="line">
            <a:avLst/>
          </a:prstGeom>
          <a:noFill/>
          <a:ln w="9525">
            <a:solidFill>
              <a:schemeClr val="tx1"/>
            </a:solidFill>
            <a:round/>
            <a:headEnd/>
            <a:tailEnd/>
          </a:ln>
          <a:effectLst/>
        </p:spPr>
        <p:txBody>
          <a:bodyPr/>
          <a:lstStyle/>
          <a:p>
            <a:endParaRPr lang="zh-TW" altLang="en-US"/>
          </a:p>
        </p:txBody>
      </p:sp>
      <p:sp>
        <p:nvSpPr>
          <p:cNvPr id="114696" name="Line 8"/>
          <p:cNvSpPr>
            <a:spLocks noChangeShapeType="1"/>
          </p:cNvSpPr>
          <p:nvPr/>
        </p:nvSpPr>
        <p:spPr bwMode="auto">
          <a:xfrm>
            <a:off x="8839200" y="6858000"/>
            <a:ext cx="304800" cy="0"/>
          </a:xfrm>
          <a:prstGeom prst="line">
            <a:avLst/>
          </a:prstGeom>
          <a:noFill/>
          <a:ln w="9525">
            <a:solidFill>
              <a:schemeClr val="tx1"/>
            </a:solidFill>
            <a:round/>
            <a:headEnd/>
            <a:tailEnd/>
          </a:ln>
          <a:effectLst/>
        </p:spPr>
        <p:txBody>
          <a:bodyPr/>
          <a:lstStyle/>
          <a:p>
            <a:endParaRPr lang="zh-TW" altLang="en-US"/>
          </a:p>
        </p:txBody>
      </p:sp>
      <p:sp>
        <p:nvSpPr>
          <p:cNvPr id="114697" name="Line 9"/>
          <p:cNvSpPr>
            <a:spLocks noChangeShapeType="1"/>
          </p:cNvSpPr>
          <p:nvPr/>
        </p:nvSpPr>
        <p:spPr bwMode="auto">
          <a:xfrm>
            <a:off x="304800" y="6858000"/>
            <a:ext cx="0" cy="0"/>
          </a:xfrm>
          <a:prstGeom prst="line">
            <a:avLst/>
          </a:prstGeom>
          <a:noFill/>
          <a:ln w="9525">
            <a:solidFill>
              <a:schemeClr val="tx1"/>
            </a:solidFill>
            <a:round/>
            <a:headEnd/>
            <a:tailEnd/>
          </a:ln>
          <a:effectLst/>
        </p:spPr>
        <p:txBody>
          <a:bodyPr/>
          <a:lstStyle/>
          <a:p>
            <a:endParaRPr lang="zh-TW" altLang="en-US"/>
          </a:p>
        </p:txBody>
      </p:sp>
      <p:sp>
        <p:nvSpPr>
          <p:cNvPr id="114698" name="Line 10"/>
          <p:cNvSpPr>
            <a:spLocks noChangeShapeType="1"/>
          </p:cNvSpPr>
          <p:nvPr/>
        </p:nvSpPr>
        <p:spPr bwMode="auto">
          <a:xfrm>
            <a:off x="304800" y="6858000"/>
            <a:ext cx="0" cy="0"/>
          </a:xfrm>
          <a:prstGeom prst="line">
            <a:avLst/>
          </a:prstGeom>
          <a:noFill/>
          <a:ln w="9525">
            <a:solidFill>
              <a:schemeClr val="tx1"/>
            </a:solidFill>
            <a:round/>
            <a:headEnd/>
            <a:tailEnd/>
          </a:ln>
          <a:effectLst/>
        </p:spPr>
        <p:txBody>
          <a:bodyPr/>
          <a:lstStyle/>
          <a:p>
            <a:endParaRPr lang="zh-TW" altLang="en-US"/>
          </a:p>
        </p:txBody>
      </p:sp>
    </p:spTree>
  </p:cSld>
  <p:clrMapOvr>
    <a:masterClrMapping/>
  </p:clrMapOvr>
  <p:transition spd="med">
    <p:blinds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2437604F-15B0-4100-A0A1-AB2B477E091F}" type="slidenum">
              <a:rPr lang="en-US" altLang="zh-TW"/>
              <a:pPr/>
              <a:t>103</a:t>
            </a:fld>
            <a:endParaRPr lang="en-US" altLang="zh-TW"/>
          </a:p>
        </p:txBody>
      </p:sp>
      <p:sp>
        <p:nvSpPr>
          <p:cNvPr id="474114" name="Rectangle 2"/>
          <p:cNvSpPr>
            <a:spLocks noGrp="1" noChangeArrowheads="1"/>
          </p:cNvSpPr>
          <p:nvPr>
            <p:ph type="title"/>
          </p:nvPr>
        </p:nvSpPr>
        <p:spPr>
          <a:xfrm>
            <a:off x="611188" y="260350"/>
            <a:ext cx="7793037" cy="990600"/>
          </a:xfrm>
        </p:spPr>
        <p:txBody>
          <a:bodyPr/>
          <a:lstStyle/>
          <a:p>
            <a:r>
              <a:rPr lang="en-US" altLang="zh-TW" sz="3600" b="1" u="sng">
                <a:solidFill>
                  <a:srgbClr val="FFCC00"/>
                </a:solidFill>
                <a:latin typeface="Times New Roman" pitchFamily="18" charset="0"/>
              </a:rPr>
              <a:t>Data-Mining</a:t>
            </a:r>
            <a:br>
              <a:rPr lang="en-US" altLang="zh-TW" sz="3600" b="1" u="sng">
                <a:solidFill>
                  <a:srgbClr val="FFCC00"/>
                </a:solidFill>
                <a:latin typeface="Times New Roman" pitchFamily="18" charset="0"/>
              </a:rPr>
            </a:br>
            <a:endParaRPr lang="en-US" altLang="zh-TW" sz="3600" b="1" u="sng">
              <a:solidFill>
                <a:srgbClr val="FFCC00"/>
              </a:solidFill>
              <a:latin typeface="Times New Roman" pitchFamily="18" charset="0"/>
            </a:endParaRPr>
          </a:p>
        </p:txBody>
      </p:sp>
      <p:sp>
        <p:nvSpPr>
          <p:cNvPr id="474115" name="Rectangle 3"/>
          <p:cNvSpPr>
            <a:spLocks noGrp="1" noChangeArrowheads="1"/>
          </p:cNvSpPr>
          <p:nvPr>
            <p:ph type="body" idx="1"/>
          </p:nvPr>
        </p:nvSpPr>
        <p:spPr>
          <a:xfrm>
            <a:off x="755650" y="1268413"/>
            <a:ext cx="7772400" cy="5105400"/>
          </a:xfrm>
        </p:spPr>
        <p:txBody>
          <a:bodyPr/>
          <a:lstStyle/>
          <a:p>
            <a:endParaRPr lang="en-US" altLang="zh-TW" sz="2400" b="1">
              <a:solidFill>
                <a:srgbClr val="000066"/>
              </a:solidFill>
              <a:latin typeface="Times New Roman" pitchFamily="18" charset="0"/>
            </a:endParaRPr>
          </a:p>
          <a:p>
            <a:pPr>
              <a:buFont typeface="Wingdings" pitchFamily="2" charset="2"/>
              <a:buNone/>
            </a:pPr>
            <a:r>
              <a:rPr lang="en-US" altLang="zh-TW" sz="2400" b="1" u="sng">
                <a:solidFill>
                  <a:srgbClr val="FFCC00"/>
                </a:solidFill>
                <a:latin typeface="Times New Roman" pitchFamily="18" charset="0"/>
              </a:rPr>
              <a:t>Data mining applications</a:t>
            </a:r>
            <a:r>
              <a:rPr lang="en-US" altLang="zh-TW" sz="2400" b="1" u="sng">
                <a:latin typeface="Times New Roman" pitchFamily="18" charset="0"/>
              </a:rPr>
              <a:t> should therefore be strongly considered </a:t>
            </a:r>
            <a:r>
              <a:rPr lang="en-US" altLang="zh-TW" sz="2400" b="1" u="sng">
                <a:solidFill>
                  <a:srgbClr val="FFCC00"/>
                </a:solidFill>
                <a:latin typeface="Times New Roman" pitchFamily="18" charset="0"/>
              </a:rPr>
              <a:t>early</a:t>
            </a:r>
            <a:r>
              <a:rPr lang="en-US" altLang="zh-TW" sz="2400" b="1" u="sng">
                <a:latin typeface="Times New Roman" pitchFamily="18" charset="0"/>
              </a:rPr>
              <a:t>, during the design of a </a:t>
            </a:r>
            <a:r>
              <a:rPr lang="en-US" altLang="zh-TW" sz="2400" b="1" u="sng">
                <a:solidFill>
                  <a:srgbClr val="FFCC00"/>
                </a:solidFill>
                <a:latin typeface="Times New Roman" pitchFamily="18" charset="0"/>
              </a:rPr>
              <a:t>data warehouse.</a:t>
            </a:r>
          </a:p>
          <a:p>
            <a:endParaRPr lang="en-US" altLang="zh-TW" sz="2400" b="1" u="sng">
              <a:solidFill>
                <a:srgbClr val="FFCC00"/>
              </a:solidFill>
              <a:latin typeface="Times New Roman" pitchFamily="18" charset="0"/>
            </a:endParaRPr>
          </a:p>
          <a:p>
            <a:r>
              <a:rPr lang="en-US" altLang="zh-TW" sz="2400" b="1" u="sng">
                <a:latin typeface="Times New Roman" pitchFamily="18" charset="0"/>
              </a:rPr>
              <a:t>Data mining</a:t>
            </a:r>
            <a:r>
              <a:rPr lang="en-US" altLang="zh-TW" sz="2400" b="1" u="sng">
                <a:solidFill>
                  <a:srgbClr val="FF0000"/>
                </a:solidFill>
                <a:latin typeface="Times New Roman" pitchFamily="18" charset="0"/>
              </a:rPr>
              <a:t> </a:t>
            </a:r>
            <a:r>
              <a:rPr lang="en-US" altLang="zh-TW" sz="2400" b="1" u="sng">
                <a:solidFill>
                  <a:srgbClr val="FFCC00"/>
                </a:solidFill>
                <a:latin typeface="Times New Roman" pitchFamily="18" charset="0"/>
              </a:rPr>
              <a:t>tools</a:t>
            </a:r>
            <a:r>
              <a:rPr lang="en-US" altLang="zh-TW" sz="2400" b="1" u="sng">
                <a:latin typeface="Times New Roman" pitchFamily="18" charset="0"/>
              </a:rPr>
              <a:t> should be designed to facilitate their use in conjunction with data warehouses.</a:t>
            </a:r>
          </a:p>
          <a:p>
            <a:endParaRPr lang="en-US" altLang="zh-TW" sz="2400" b="1" i="1" u="sng">
              <a:solidFill>
                <a:srgbClr val="FF0000"/>
              </a:solidFill>
              <a:latin typeface="Times New Roman" pitchFamily="18" charset="0"/>
            </a:endParaRPr>
          </a:p>
          <a:p>
            <a:r>
              <a:rPr lang="en-US" altLang="zh-TW" sz="2400" b="1" i="1" u="sng">
                <a:solidFill>
                  <a:srgbClr val="FFCC00"/>
                </a:solidFill>
                <a:latin typeface="Times New Roman" pitchFamily="18" charset="0"/>
              </a:rPr>
              <a:t>Def</a:t>
            </a:r>
            <a:r>
              <a:rPr lang="en-US" altLang="zh-TW" sz="2400" b="1" u="sng">
                <a:latin typeface="Times New Roman" pitchFamily="18" charset="0"/>
              </a:rPr>
              <a:t>. of </a:t>
            </a:r>
            <a:r>
              <a:rPr lang="en-US" altLang="zh-TW" sz="2400" b="1" u="sng">
                <a:solidFill>
                  <a:srgbClr val="FFCC00"/>
                </a:solidFill>
                <a:latin typeface="Times New Roman" pitchFamily="18" charset="0"/>
              </a:rPr>
              <a:t>Data Mining: Knowledge discovery</a:t>
            </a:r>
            <a:r>
              <a:rPr lang="en-US" altLang="zh-TW" sz="2400" b="1" u="sng">
                <a:latin typeface="Times New Roman" pitchFamily="18" charset="0"/>
              </a:rPr>
              <a:t> using a sophisticated blend of</a:t>
            </a:r>
            <a:r>
              <a:rPr lang="en-US" altLang="zh-TW" sz="2400" b="1" u="sng">
                <a:solidFill>
                  <a:srgbClr val="000066"/>
                </a:solidFill>
                <a:latin typeface="Times New Roman" pitchFamily="18" charset="0"/>
              </a:rPr>
              <a:t> </a:t>
            </a:r>
            <a:r>
              <a:rPr lang="en-US" altLang="zh-TW" sz="2400" b="1" u="sng">
                <a:solidFill>
                  <a:srgbClr val="FFCC00"/>
                </a:solidFill>
                <a:latin typeface="Times New Roman" pitchFamily="18" charset="0"/>
              </a:rPr>
              <a:t>techniques</a:t>
            </a:r>
            <a:r>
              <a:rPr lang="en-US" altLang="zh-TW" sz="2400" b="1" u="sng">
                <a:solidFill>
                  <a:srgbClr val="FF0000"/>
                </a:solidFill>
                <a:latin typeface="Times New Roman" pitchFamily="18" charset="0"/>
              </a:rPr>
              <a:t> </a:t>
            </a:r>
            <a:r>
              <a:rPr lang="en-US" altLang="zh-TW" sz="2400" b="1" u="sng">
                <a:latin typeface="Times New Roman" pitchFamily="18" charset="0"/>
              </a:rPr>
              <a:t>from </a:t>
            </a:r>
            <a:r>
              <a:rPr lang="en-US" altLang="zh-TW" sz="2400" b="1" u="sng">
                <a:solidFill>
                  <a:srgbClr val="FFCC00"/>
                </a:solidFill>
                <a:latin typeface="Times New Roman" pitchFamily="18" charset="0"/>
              </a:rPr>
              <a:t>traditional statistics</a:t>
            </a:r>
            <a:r>
              <a:rPr lang="en-US" altLang="zh-TW" sz="2400" b="1" u="sng">
                <a:latin typeface="Times New Roman" pitchFamily="18" charset="0"/>
              </a:rPr>
              <a:t>, </a:t>
            </a:r>
            <a:r>
              <a:rPr lang="en-US" altLang="zh-TW" sz="2400" b="1" u="sng">
                <a:solidFill>
                  <a:srgbClr val="FFCC00"/>
                </a:solidFill>
                <a:latin typeface="Times New Roman" pitchFamily="18" charset="0"/>
              </a:rPr>
              <a:t>artificial intelligence</a:t>
            </a:r>
            <a:r>
              <a:rPr lang="en-US" altLang="zh-TW" sz="2400" b="1" u="sng">
                <a:latin typeface="Times New Roman" pitchFamily="18" charset="0"/>
              </a:rPr>
              <a:t>, and </a:t>
            </a:r>
            <a:r>
              <a:rPr lang="en-US" altLang="zh-TW" sz="2400" b="1" u="sng">
                <a:solidFill>
                  <a:srgbClr val="FFCC00"/>
                </a:solidFill>
                <a:latin typeface="Times New Roman" pitchFamily="18" charset="0"/>
              </a:rPr>
              <a:t>computer graphics</a:t>
            </a:r>
            <a:r>
              <a:rPr lang="en-US" altLang="zh-TW" sz="2400" b="1" u="sng">
                <a:latin typeface="Times New Roman" pitchFamily="18" charset="0"/>
              </a:rPr>
              <a:t> (Weldon, 1996).</a:t>
            </a:r>
          </a:p>
          <a:p>
            <a:endParaRPr lang="en-US" altLang="zh-TW" sz="2400" b="1" u="sng">
              <a:latin typeface="Times New Roman" pitchFamily="18" charset="0"/>
            </a:endParaRPr>
          </a:p>
        </p:txBody>
      </p:sp>
    </p:spTree>
  </p:cSld>
  <p:clrMapOvr>
    <a:masterClrMapping/>
  </p:clrMapOvr>
  <p:transition spd="med">
    <p:blinds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fld id="{F785D518-6C0C-419C-8E0D-7581669E85F4}" type="slidenum">
              <a:rPr lang="en-US" altLang="zh-TW"/>
              <a:pPr/>
              <a:t>104</a:t>
            </a:fld>
            <a:endParaRPr lang="en-US" altLang="zh-TW"/>
          </a:p>
        </p:txBody>
      </p:sp>
      <p:sp>
        <p:nvSpPr>
          <p:cNvPr id="115714" name="Rectangle 2"/>
          <p:cNvSpPr>
            <a:spLocks noGrp="1" noRot="1" noChangeArrowheads="1"/>
          </p:cNvSpPr>
          <p:nvPr>
            <p:ph type="title"/>
          </p:nvPr>
        </p:nvSpPr>
        <p:spPr>
          <a:xfrm>
            <a:off x="-2413000" y="0"/>
            <a:ext cx="7772400" cy="1008063"/>
          </a:xfrm>
        </p:spPr>
        <p:txBody>
          <a:bodyPr/>
          <a:lstStyle/>
          <a:p>
            <a:r>
              <a:rPr lang="en-US" altLang="zh-TW" sz="4000" b="1" u="sng">
                <a:solidFill>
                  <a:srgbClr val="FF0000"/>
                </a:solidFill>
              </a:rPr>
              <a:t>   </a:t>
            </a:r>
          </a:p>
        </p:txBody>
      </p:sp>
      <p:sp>
        <p:nvSpPr>
          <p:cNvPr id="115715" name="Rectangle 3"/>
          <p:cNvSpPr>
            <a:spLocks noGrp="1" noRot="1" noChangeArrowheads="1"/>
          </p:cNvSpPr>
          <p:nvPr>
            <p:ph type="body" idx="1"/>
          </p:nvPr>
        </p:nvSpPr>
        <p:spPr>
          <a:xfrm>
            <a:off x="250825" y="1052513"/>
            <a:ext cx="8534400" cy="5410200"/>
          </a:xfrm>
        </p:spPr>
        <p:txBody>
          <a:bodyPr/>
          <a:lstStyle/>
          <a:p>
            <a:r>
              <a:rPr lang="en-US" altLang="zh-TW" sz="2400"/>
              <a:t>Knowledge discovery in databases (KDD) </a:t>
            </a:r>
            <a:r>
              <a:rPr lang="en-US" altLang="zh-TW" sz="2400" b="1" i="1" u="sng">
                <a:solidFill>
                  <a:srgbClr val="FF0000"/>
                </a:solidFill>
              </a:rPr>
              <a:t>six phases:</a:t>
            </a:r>
          </a:p>
          <a:p>
            <a:endParaRPr lang="en-US" altLang="zh-TW" sz="2400" b="1" i="1" u="sng">
              <a:solidFill>
                <a:srgbClr val="FF0000"/>
              </a:solidFill>
            </a:endParaRPr>
          </a:p>
          <a:p>
            <a:r>
              <a:rPr lang="en-US" altLang="zh-TW" sz="2400"/>
              <a:t>1. </a:t>
            </a:r>
            <a:r>
              <a:rPr lang="en-US" altLang="zh-TW" sz="2400" u="sng">
                <a:solidFill>
                  <a:srgbClr val="FF0000"/>
                </a:solidFill>
              </a:rPr>
              <a:t>Data selection</a:t>
            </a:r>
          </a:p>
          <a:p>
            <a:r>
              <a:rPr lang="en-US" altLang="zh-TW" sz="2400"/>
              <a:t>2. </a:t>
            </a:r>
            <a:r>
              <a:rPr lang="en-US" altLang="zh-TW" sz="2400" u="sng">
                <a:solidFill>
                  <a:srgbClr val="FF0000"/>
                </a:solidFill>
              </a:rPr>
              <a:t>Data cleansing</a:t>
            </a:r>
          </a:p>
          <a:p>
            <a:r>
              <a:rPr lang="en-US" altLang="zh-TW" sz="2400"/>
              <a:t>3. </a:t>
            </a:r>
            <a:r>
              <a:rPr lang="en-US" altLang="zh-TW" sz="2400" u="sng">
                <a:solidFill>
                  <a:srgbClr val="FF0000"/>
                </a:solidFill>
              </a:rPr>
              <a:t>Enrichment</a:t>
            </a:r>
          </a:p>
          <a:p>
            <a:r>
              <a:rPr lang="en-US" altLang="zh-TW" sz="2400"/>
              <a:t>4. </a:t>
            </a:r>
            <a:r>
              <a:rPr lang="en-US" altLang="zh-TW" sz="2400" u="sng">
                <a:solidFill>
                  <a:srgbClr val="FF0000"/>
                </a:solidFill>
              </a:rPr>
              <a:t>Data transformation or encoding</a:t>
            </a:r>
          </a:p>
          <a:p>
            <a:r>
              <a:rPr lang="en-US" altLang="zh-TW" sz="2400"/>
              <a:t>5. </a:t>
            </a:r>
            <a:r>
              <a:rPr lang="en-US" altLang="zh-TW" sz="2400" u="sng">
                <a:solidFill>
                  <a:srgbClr val="FF0000"/>
                </a:solidFill>
              </a:rPr>
              <a:t>Data mining</a:t>
            </a:r>
          </a:p>
          <a:p>
            <a:r>
              <a:rPr lang="en-US" altLang="zh-TW" sz="2400"/>
              <a:t>6. </a:t>
            </a:r>
            <a:r>
              <a:rPr lang="en-US" altLang="zh-TW" sz="2400" u="sng">
                <a:solidFill>
                  <a:srgbClr val="FF0000"/>
                </a:solidFill>
              </a:rPr>
              <a:t>The reporting and display of the discovered information</a:t>
            </a:r>
          </a:p>
          <a:p>
            <a:endParaRPr lang="en-US" altLang="zh-TW" sz="2400" u="sng"/>
          </a:p>
          <a:p>
            <a:r>
              <a:rPr lang="en-US" altLang="zh-TW" sz="2400"/>
              <a:t>Data mining as a </a:t>
            </a:r>
            <a:r>
              <a:rPr lang="en-US" altLang="zh-TW" sz="2400" b="1" u="sng">
                <a:solidFill>
                  <a:srgbClr val="FF0000"/>
                </a:solidFill>
              </a:rPr>
              <a:t>part </a:t>
            </a:r>
            <a:r>
              <a:rPr lang="en-US" altLang="zh-TW" sz="2400"/>
              <a:t>of the knowledge discovery process</a:t>
            </a:r>
          </a:p>
          <a:p>
            <a:endParaRPr lang="en-US" altLang="zh-TW" sz="2400"/>
          </a:p>
        </p:txBody>
      </p:sp>
      <p:sp>
        <p:nvSpPr>
          <p:cNvPr id="115716" name="Line 4"/>
          <p:cNvSpPr>
            <a:spLocks noChangeShapeType="1"/>
          </p:cNvSpPr>
          <p:nvPr/>
        </p:nvSpPr>
        <p:spPr bwMode="auto">
          <a:xfrm flipV="1">
            <a:off x="0" y="990600"/>
            <a:ext cx="0" cy="76200"/>
          </a:xfrm>
          <a:prstGeom prst="line">
            <a:avLst/>
          </a:prstGeom>
          <a:noFill/>
          <a:ln w="9525">
            <a:solidFill>
              <a:schemeClr val="tx1"/>
            </a:solidFill>
            <a:round/>
            <a:headEnd/>
            <a:tailEnd/>
          </a:ln>
          <a:effectLst/>
        </p:spPr>
        <p:txBody>
          <a:bodyPr/>
          <a:lstStyle/>
          <a:p>
            <a:endParaRPr lang="zh-TW" altLang="en-US"/>
          </a:p>
        </p:txBody>
      </p:sp>
      <p:pic>
        <p:nvPicPr>
          <p:cNvPr id="253957" name="Picture 1029" descr="line60">
            <a:hlinkClick r:id="rId2"/>
          </p:cNvPr>
          <p:cNvPicPr>
            <a:picLocks noChangeAspect="1" noChangeArrowheads="1"/>
          </p:cNvPicPr>
          <p:nvPr/>
        </p:nvPicPr>
        <p:blipFill>
          <a:blip r:embed="rId3" cstate="print"/>
          <a:srcRect/>
          <a:stretch>
            <a:fillRect/>
          </a:stretch>
        </p:blipFill>
        <p:spPr bwMode="auto">
          <a:xfrm>
            <a:off x="2555875" y="5829300"/>
            <a:ext cx="6588125" cy="1028700"/>
          </a:xfrm>
          <a:prstGeom prst="rect">
            <a:avLst/>
          </a:prstGeom>
          <a:noFill/>
        </p:spPr>
      </p:pic>
      <p:pic>
        <p:nvPicPr>
          <p:cNvPr id="253958" name="Picture 1030" descr="line60">
            <a:hlinkClick r:id="rId2"/>
          </p:cNvPr>
          <p:cNvPicPr>
            <a:picLocks noChangeAspect="1" noChangeArrowheads="1"/>
          </p:cNvPicPr>
          <p:nvPr/>
        </p:nvPicPr>
        <p:blipFill>
          <a:blip r:embed="rId3" cstate="print"/>
          <a:srcRect/>
          <a:stretch>
            <a:fillRect/>
          </a:stretch>
        </p:blipFill>
        <p:spPr bwMode="auto">
          <a:xfrm>
            <a:off x="0" y="0"/>
            <a:ext cx="9144000" cy="1028700"/>
          </a:xfrm>
          <a:prstGeom prst="rect">
            <a:avLst/>
          </a:prstGeom>
          <a:noFill/>
        </p:spPr>
      </p:pic>
      <p:sp>
        <p:nvSpPr>
          <p:cNvPr id="253959" name="Rectangle 1031"/>
          <p:cNvSpPr>
            <a:spLocks noChangeArrowheads="1"/>
          </p:cNvSpPr>
          <p:nvPr/>
        </p:nvSpPr>
        <p:spPr bwMode="auto">
          <a:xfrm>
            <a:off x="3635375" y="260350"/>
            <a:ext cx="4032250" cy="762000"/>
          </a:xfrm>
          <a:prstGeom prst="rect">
            <a:avLst/>
          </a:prstGeom>
          <a:noFill/>
          <a:ln w="9525">
            <a:noFill/>
            <a:miter lim="800000"/>
            <a:headEnd/>
            <a:tailEnd/>
          </a:ln>
          <a:effectLst/>
        </p:spPr>
        <p:txBody>
          <a:bodyPr>
            <a:spAutoFit/>
          </a:bodyPr>
          <a:lstStyle/>
          <a:p>
            <a:r>
              <a:rPr lang="en-US" altLang="zh-TW" b="0"/>
              <a:t> </a:t>
            </a:r>
            <a:r>
              <a:rPr lang="en-US" altLang="zh-TW" sz="4400" u="sng">
                <a:solidFill>
                  <a:srgbClr val="0000FF"/>
                </a:solidFill>
                <a:latin typeface="Times New Roman" pitchFamily="18" charset="0"/>
              </a:rPr>
              <a:t>KDD</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fade">
                                      <p:cBhvr>
                                        <p:cTn id="7" dur="800" decel="100000"/>
                                        <p:tgtEl>
                                          <p:spTgt spid="115714"/>
                                        </p:tgtEl>
                                      </p:cBhvr>
                                    </p:animEffect>
                                    <p:anim calcmode="lin" valueType="num">
                                      <p:cBhvr>
                                        <p:cTn id="8" dur="800" decel="100000" fill="hold"/>
                                        <p:tgtEl>
                                          <p:spTgt spid="115714"/>
                                        </p:tgtEl>
                                        <p:attrNameLst>
                                          <p:attrName>style.rotation</p:attrName>
                                        </p:attrNameLst>
                                      </p:cBhvr>
                                      <p:tavLst>
                                        <p:tav tm="0">
                                          <p:val>
                                            <p:fltVal val="-90"/>
                                          </p:val>
                                        </p:tav>
                                        <p:tav tm="100000">
                                          <p:val>
                                            <p:fltVal val="0"/>
                                          </p:val>
                                        </p:tav>
                                      </p:tavLst>
                                    </p:anim>
                                    <p:anim calcmode="lin" valueType="num">
                                      <p:cBhvr>
                                        <p:cTn id="9" dur="800" decel="100000" fill="hold"/>
                                        <p:tgtEl>
                                          <p:spTgt spid="115714"/>
                                        </p:tgtEl>
                                        <p:attrNameLst>
                                          <p:attrName>ppt_x</p:attrName>
                                        </p:attrNameLst>
                                      </p:cBhvr>
                                      <p:tavLst>
                                        <p:tav tm="0">
                                          <p:val>
                                            <p:strVal val="#ppt_x+0.4"/>
                                          </p:val>
                                        </p:tav>
                                        <p:tav tm="100000">
                                          <p:val>
                                            <p:strVal val="#ppt_x-0.05"/>
                                          </p:val>
                                        </p:tav>
                                      </p:tavLst>
                                    </p:anim>
                                    <p:anim calcmode="lin" valueType="num">
                                      <p:cBhvr>
                                        <p:cTn id="10" dur="800" decel="100000" fill="hold"/>
                                        <p:tgtEl>
                                          <p:spTgt spid="1157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57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57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5715">
                                            <p:txEl>
                                              <p:pRg st="0" end="0"/>
                                            </p:txEl>
                                          </p:spTgt>
                                        </p:tgtEl>
                                        <p:attrNameLst>
                                          <p:attrName>style.visibility</p:attrName>
                                        </p:attrNameLst>
                                      </p:cBhvr>
                                      <p:to>
                                        <p:strVal val="visible"/>
                                      </p:to>
                                    </p:set>
                                    <p:animEffect transition="in" filter="fade">
                                      <p:cBhvr>
                                        <p:cTn id="17" dur="1000"/>
                                        <p:tgtEl>
                                          <p:spTgt spid="115715">
                                            <p:txEl>
                                              <p:pRg st="0" end="0"/>
                                            </p:txEl>
                                          </p:spTgt>
                                        </p:tgtEl>
                                      </p:cBhvr>
                                    </p:animEffect>
                                    <p:anim calcmode="lin" valueType="num">
                                      <p:cBhvr>
                                        <p:cTn id="18" dur="10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57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5715">
                                            <p:txEl>
                                              <p:pRg st="2" end="2"/>
                                            </p:txEl>
                                          </p:spTgt>
                                        </p:tgtEl>
                                        <p:attrNameLst>
                                          <p:attrName>style.visibility</p:attrName>
                                        </p:attrNameLst>
                                      </p:cBhvr>
                                      <p:to>
                                        <p:strVal val="visible"/>
                                      </p:to>
                                    </p:set>
                                    <p:animEffect transition="in" filter="fade">
                                      <p:cBhvr>
                                        <p:cTn id="24" dur="1000"/>
                                        <p:tgtEl>
                                          <p:spTgt spid="115715">
                                            <p:txEl>
                                              <p:pRg st="2" end="2"/>
                                            </p:txEl>
                                          </p:spTgt>
                                        </p:tgtEl>
                                      </p:cBhvr>
                                    </p:animEffect>
                                    <p:anim calcmode="lin" valueType="num">
                                      <p:cBhvr>
                                        <p:cTn id="25" dur="10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57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5715">
                                            <p:txEl>
                                              <p:pRg st="3" end="3"/>
                                            </p:txEl>
                                          </p:spTgt>
                                        </p:tgtEl>
                                        <p:attrNameLst>
                                          <p:attrName>style.visibility</p:attrName>
                                        </p:attrNameLst>
                                      </p:cBhvr>
                                      <p:to>
                                        <p:strVal val="visible"/>
                                      </p:to>
                                    </p:set>
                                    <p:animEffect transition="in" filter="fade">
                                      <p:cBhvr>
                                        <p:cTn id="31" dur="1000"/>
                                        <p:tgtEl>
                                          <p:spTgt spid="115715">
                                            <p:txEl>
                                              <p:pRg st="3" end="3"/>
                                            </p:txEl>
                                          </p:spTgt>
                                        </p:tgtEl>
                                      </p:cBhvr>
                                    </p:animEffect>
                                    <p:anim calcmode="lin" valueType="num">
                                      <p:cBhvr>
                                        <p:cTn id="32" dur="1000" fill="hold"/>
                                        <p:tgtEl>
                                          <p:spTgt spid="11571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157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5715">
                                            <p:txEl>
                                              <p:pRg st="4" end="4"/>
                                            </p:txEl>
                                          </p:spTgt>
                                        </p:tgtEl>
                                        <p:attrNameLst>
                                          <p:attrName>style.visibility</p:attrName>
                                        </p:attrNameLst>
                                      </p:cBhvr>
                                      <p:to>
                                        <p:strVal val="visible"/>
                                      </p:to>
                                    </p:set>
                                    <p:animEffect transition="in" filter="fade">
                                      <p:cBhvr>
                                        <p:cTn id="38" dur="1000"/>
                                        <p:tgtEl>
                                          <p:spTgt spid="115715">
                                            <p:txEl>
                                              <p:pRg st="4" end="4"/>
                                            </p:txEl>
                                          </p:spTgt>
                                        </p:tgtEl>
                                      </p:cBhvr>
                                    </p:animEffect>
                                    <p:anim calcmode="lin" valueType="num">
                                      <p:cBhvr>
                                        <p:cTn id="39" dur="10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157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5715">
                                            <p:txEl>
                                              <p:pRg st="5" end="5"/>
                                            </p:txEl>
                                          </p:spTgt>
                                        </p:tgtEl>
                                        <p:attrNameLst>
                                          <p:attrName>style.visibility</p:attrName>
                                        </p:attrNameLst>
                                      </p:cBhvr>
                                      <p:to>
                                        <p:strVal val="visible"/>
                                      </p:to>
                                    </p:set>
                                    <p:animEffect transition="in" filter="fade">
                                      <p:cBhvr>
                                        <p:cTn id="45" dur="1000"/>
                                        <p:tgtEl>
                                          <p:spTgt spid="115715">
                                            <p:txEl>
                                              <p:pRg st="5" end="5"/>
                                            </p:txEl>
                                          </p:spTgt>
                                        </p:tgtEl>
                                      </p:cBhvr>
                                    </p:animEffect>
                                    <p:anim calcmode="lin" valueType="num">
                                      <p:cBhvr>
                                        <p:cTn id="46" dur="1000" fill="hold"/>
                                        <p:tgtEl>
                                          <p:spTgt spid="11571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57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5715">
                                            <p:txEl>
                                              <p:pRg st="6" end="6"/>
                                            </p:txEl>
                                          </p:spTgt>
                                        </p:tgtEl>
                                        <p:attrNameLst>
                                          <p:attrName>style.visibility</p:attrName>
                                        </p:attrNameLst>
                                      </p:cBhvr>
                                      <p:to>
                                        <p:strVal val="visible"/>
                                      </p:to>
                                    </p:set>
                                    <p:animEffect transition="in" filter="fade">
                                      <p:cBhvr>
                                        <p:cTn id="52" dur="1000"/>
                                        <p:tgtEl>
                                          <p:spTgt spid="115715">
                                            <p:txEl>
                                              <p:pRg st="6" end="6"/>
                                            </p:txEl>
                                          </p:spTgt>
                                        </p:tgtEl>
                                      </p:cBhvr>
                                    </p:animEffect>
                                    <p:anim calcmode="lin" valueType="num">
                                      <p:cBhvr>
                                        <p:cTn id="53" dur="10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157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5715">
                                            <p:txEl>
                                              <p:pRg st="7" end="7"/>
                                            </p:txEl>
                                          </p:spTgt>
                                        </p:tgtEl>
                                        <p:attrNameLst>
                                          <p:attrName>style.visibility</p:attrName>
                                        </p:attrNameLst>
                                      </p:cBhvr>
                                      <p:to>
                                        <p:strVal val="visible"/>
                                      </p:to>
                                    </p:set>
                                    <p:animEffect transition="in" filter="fade">
                                      <p:cBhvr>
                                        <p:cTn id="59" dur="1000"/>
                                        <p:tgtEl>
                                          <p:spTgt spid="115715">
                                            <p:txEl>
                                              <p:pRg st="7" end="7"/>
                                            </p:txEl>
                                          </p:spTgt>
                                        </p:tgtEl>
                                      </p:cBhvr>
                                    </p:animEffect>
                                    <p:anim calcmode="lin" valueType="num">
                                      <p:cBhvr>
                                        <p:cTn id="60" dur="1000" fill="hold"/>
                                        <p:tgtEl>
                                          <p:spTgt spid="115715">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571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5715">
                                            <p:txEl>
                                              <p:pRg st="9" end="9"/>
                                            </p:txEl>
                                          </p:spTgt>
                                        </p:tgtEl>
                                        <p:attrNameLst>
                                          <p:attrName>style.visibility</p:attrName>
                                        </p:attrNameLst>
                                      </p:cBhvr>
                                      <p:to>
                                        <p:strVal val="visible"/>
                                      </p:to>
                                    </p:set>
                                    <p:animEffect transition="in" filter="fade">
                                      <p:cBhvr>
                                        <p:cTn id="66" dur="1000"/>
                                        <p:tgtEl>
                                          <p:spTgt spid="115715">
                                            <p:txEl>
                                              <p:pRg st="9" end="9"/>
                                            </p:txEl>
                                          </p:spTgt>
                                        </p:tgtEl>
                                      </p:cBhvr>
                                    </p:animEffect>
                                    <p:anim calcmode="lin" valueType="num">
                                      <p:cBhvr>
                                        <p:cTn id="67" dur="1000" fill="hold"/>
                                        <p:tgtEl>
                                          <p:spTgt spid="115715">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11571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11571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11" name="投影片編號版面配置區 3"/>
          <p:cNvSpPr>
            <a:spLocks noGrp="1"/>
          </p:cNvSpPr>
          <p:nvPr>
            <p:ph type="sldNum" sz="quarter" idx="12"/>
          </p:nvPr>
        </p:nvSpPr>
        <p:spPr/>
        <p:txBody>
          <a:bodyPr/>
          <a:lstStyle/>
          <a:p>
            <a:fld id="{217EE12A-99F6-46E0-B2D5-158483768152}" type="slidenum">
              <a:rPr lang="en-US" altLang="zh-TW"/>
              <a:pPr/>
              <a:t>105</a:t>
            </a:fld>
            <a:endParaRPr lang="en-US" altLang="zh-TW"/>
          </a:p>
        </p:txBody>
      </p:sp>
      <p:sp>
        <p:nvSpPr>
          <p:cNvPr id="116738" name="Text Box 2"/>
          <p:cNvSpPr txBox="1">
            <a:spLocks noChangeArrowheads="1"/>
          </p:cNvSpPr>
          <p:nvPr/>
        </p:nvSpPr>
        <p:spPr bwMode="auto">
          <a:xfrm>
            <a:off x="-2700338" y="0"/>
            <a:ext cx="8077201" cy="762000"/>
          </a:xfrm>
          <a:prstGeom prst="rect">
            <a:avLst/>
          </a:prstGeom>
          <a:noFill/>
          <a:ln w="9525">
            <a:noFill/>
            <a:miter lim="800000"/>
            <a:headEnd/>
            <a:tailEnd/>
          </a:ln>
          <a:effectLst/>
        </p:spPr>
        <p:txBody>
          <a:bodyPr>
            <a:spAutoFit/>
          </a:bodyPr>
          <a:lstStyle/>
          <a:p>
            <a:pPr algn="ctr">
              <a:spcBef>
                <a:spcPct val="50000"/>
              </a:spcBef>
            </a:pPr>
            <a:r>
              <a:rPr lang="en-US" altLang="zh-TW" sz="4400" u="sng">
                <a:solidFill>
                  <a:srgbClr val="0000FF"/>
                </a:solidFill>
                <a:latin typeface="Times New Roman" pitchFamily="18" charset="0"/>
              </a:rPr>
              <a:t>KDD</a:t>
            </a:r>
          </a:p>
        </p:txBody>
      </p:sp>
      <p:sp>
        <p:nvSpPr>
          <p:cNvPr id="116739" name="Text Box 3"/>
          <p:cNvSpPr txBox="1">
            <a:spLocks noChangeArrowheads="1"/>
          </p:cNvSpPr>
          <p:nvPr/>
        </p:nvSpPr>
        <p:spPr bwMode="auto">
          <a:xfrm>
            <a:off x="381000" y="1287463"/>
            <a:ext cx="83820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16740" name="Text Box 4"/>
          <p:cNvSpPr txBox="1">
            <a:spLocks noChangeArrowheads="1"/>
          </p:cNvSpPr>
          <p:nvPr/>
        </p:nvSpPr>
        <p:spPr bwMode="auto">
          <a:xfrm>
            <a:off x="-53975" y="1524000"/>
            <a:ext cx="18415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16741" name="Text Box 5"/>
          <p:cNvSpPr txBox="1">
            <a:spLocks noChangeArrowheads="1"/>
          </p:cNvSpPr>
          <p:nvPr/>
        </p:nvSpPr>
        <p:spPr bwMode="auto">
          <a:xfrm>
            <a:off x="468313" y="1196975"/>
            <a:ext cx="8305800" cy="4291013"/>
          </a:xfrm>
          <a:prstGeom prst="rect">
            <a:avLst/>
          </a:prstGeom>
          <a:noFill/>
          <a:ln w="9525">
            <a:noFill/>
            <a:miter lim="800000"/>
            <a:headEnd/>
            <a:tailEnd/>
          </a:ln>
          <a:effectLst/>
        </p:spPr>
        <p:txBody>
          <a:bodyPr>
            <a:spAutoFit/>
          </a:bodyPr>
          <a:lstStyle/>
          <a:p>
            <a:pPr>
              <a:spcBef>
                <a:spcPct val="50000"/>
              </a:spcBef>
              <a:buFontTx/>
              <a:buChar char="•"/>
            </a:pPr>
            <a:r>
              <a:rPr lang="en-US" altLang="zh-TW" i="1" u="sng">
                <a:solidFill>
                  <a:srgbClr val="FF0000"/>
                </a:solidFill>
                <a:latin typeface="Times New Roman" pitchFamily="18" charset="0"/>
              </a:rPr>
              <a:t>e.g</a:t>
            </a:r>
            <a:r>
              <a:rPr lang="en-US" altLang="zh-TW">
                <a:latin typeface="Times New Roman" pitchFamily="18" charset="0"/>
              </a:rPr>
              <a:t>., </a:t>
            </a:r>
            <a:r>
              <a:rPr lang="en-US" altLang="zh-TW" u="sng">
                <a:latin typeface="Times New Roman" pitchFamily="18" charset="0"/>
              </a:rPr>
              <a:t>A database maintained by a specialty </a:t>
            </a:r>
            <a:r>
              <a:rPr lang="en-US" altLang="zh-TW" u="sng">
                <a:solidFill>
                  <a:srgbClr val="FF0000"/>
                </a:solidFill>
                <a:latin typeface="Times New Roman" pitchFamily="18" charset="0"/>
              </a:rPr>
              <a:t>consumer goods retailer</a:t>
            </a:r>
          </a:p>
          <a:p>
            <a:pPr>
              <a:spcBef>
                <a:spcPct val="50000"/>
              </a:spcBef>
              <a:buFontTx/>
              <a:buChar char="•"/>
            </a:pPr>
            <a:r>
              <a:rPr lang="en-US" altLang="zh-TW" u="sng">
                <a:latin typeface="Times New Roman" pitchFamily="18" charset="0"/>
              </a:rPr>
              <a:t>Suppose the client data includes a </a:t>
            </a:r>
            <a:r>
              <a:rPr lang="en-US" altLang="zh-TW" u="sng">
                <a:solidFill>
                  <a:srgbClr val="FF0000"/>
                </a:solidFill>
                <a:latin typeface="Times New Roman" pitchFamily="18" charset="0"/>
              </a:rPr>
              <a:t>customer name, zip code, phone number, date of purchase, item code, price, quantity,</a:t>
            </a:r>
            <a:r>
              <a:rPr lang="en-US" altLang="zh-TW" u="sng">
                <a:latin typeface="Times New Roman" pitchFamily="18" charset="0"/>
              </a:rPr>
              <a:t> and </a:t>
            </a:r>
            <a:r>
              <a:rPr lang="en-US" altLang="zh-TW" u="sng">
                <a:solidFill>
                  <a:srgbClr val="FF0000"/>
                </a:solidFill>
                <a:latin typeface="Times New Roman" pitchFamily="18" charset="0"/>
              </a:rPr>
              <a:t>total amount</a:t>
            </a:r>
          </a:p>
          <a:p>
            <a:pPr>
              <a:spcBef>
                <a:spcPct val="50000"/>
              </a:spcBef>
              <a:buFontTx/>
              <a:buChar char="•"/>
            </a:pPr>
            <a:r>
              <a:rPr lang="en-US" altLang="zh-TW" u="sng">
                <a:solidFill>
                  <a:srgbClr val="FF0000"/>
                </a:solidFill>
                <a:latin typeface="Times New Roman" pitchFamily="18" charset="0"/>
              </a:rPr>
              <a:t>1. Data selection</a:t>
            </a:r>
            <a:r>
              <a:rPr lang="en-US" altLang="zh-TW" u="sng">
                <a:latin typeface="Times New Roman" pitchFamily="18" charset="0"/>
              </a:rPr>
              <a:t>~ data about specific items or categories of items, or from stores in a specific region or area of the country, may be selected.</a:t>
            </a: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2. Data cleaning</a:t>
            </a:r>
            <a:r>
              <a:rPr lang="en-US" altLang="zh-TW" u="sng">
                <a:latin typeface="Times New Roman" pitchFamily="18" charset="0"/>
              </a:rPr>
              <a:t>~ may </a:t>
            </a:r>
            <a:r>
              <a:rPr lang="en-US" altLang="zh-TW" u="sng">
                <a:solidFill>
                  <a:srgbClr val="FF0000"/>
                </a:solidFill>
                <a:latin typeface="Times New Roman" pitchFamily="18" charset="0"/>
              </a:rPr>
              <a:t>correct </a:t>
            </a:r>
            <a:r>
              <a:rPr lang="en-US" altLang="zh-TW" u="sng">
                <a:latin typeface="Times New Roman" pitchFamily="18" charset="0"/>
              </a:rPr>
              <a:t>invalid zip codes or </a:t>
            </a:r>
            <a:r>
              <a:rPr lang="en-US" altLang="zh-TW" u="sng">
                <a:solidFill>
                  <a:srgbClr val="FF0000"/>
                </a:solidFill>
                <a:latin typeface="Times New Roman" pitchFamily="18" charset="0"/>
              </a:rPr>
              <a:t>eliminate </a:t>
            </a:r>
            <a:r>
              <a:rPr lang="en-US" altLang="zh-TW" u="sng">
                <a:latin typeface="Times New Roman" pitchFamily="18" charset="0"/>
              </a:rPr>
              <a:t>records with incorrect phone prefixes.</a:t>
            </a:r>
            <a:endParaRPr lang="en-US" altLang="zh-TW" u="sng">
              <a:solidFill>
                <a:srgbClr val="FF0000"/>
              </a:solidFill>
              <a:latin typeface="Times New Roman" pitchFamily="18" charset="0"/>
            </a:endParaRPr>
          </a:p>
        </p:txBody>
      </p:sp>
      <p:sp>
        <p:nvSpPr>
          <p:cNvPr id="117769" name="AutoShape 1033" descr="02%A4%C0%B9j%BDu%2F01%AA%E1%A5c%2F%A7%DF%AE%E1%AA%E1%2F15%2Egif">
            <a:hlinkClick r:id="rId2"/>
          </p:cNvPr>
          <p:cNvSpPr>
            <a:spLocks noChangeAspect="1" noChangeArrowheads="1"/>
          </p:cNvSpPr>
          <p:nvPr/>
        </p:nvSpPr>
        <p:spPr bwMode="auto">
          <a:xfrm>
            <a:off x="168275" y="0"/>
            <a:ext cx="304800" cy="304800"/>
          </a:xfrm>
          <a:prstGeom prst="rect">
            <a:avLst/>
          </a:prstGeom>
          <a:noFill/>
        </p:spPr>
        <p:txBody>
          <a:bodyPr/>
          <a:lstStyle/>
          <a:p>
            <a:endParaRPr lang="zh-TW" altLang="en-US"/>
          </a:p>
        </p:txBody>
      </p:sp>
      <p:sp>
        <p:nvSpPr>
          <p:cNvPr id="117771" name="AutoShape 1035" descr="02%A4%C0%B9j%BDu%2F01%AA%E1%A5c%2F%A7%DF%AE%E1%AA%E1%2F15%2Egif">
            <a:hlinkClick r:id="rId2"/>
          </p:cNvPr>
          <p:cNvSpPr>
            <a:spLocks noChangeAspect="1" noChangeArrowheads="1"/>
          </p:cNvSpPr>
          <p:nvPr/>
        </p:nvSpPr>
        <p:spPr bwMode="auto">
          <a:xfrm>
            <a:off x="168275" y="0"/>
            <a:ext cx="304800" cy="304800"/>
          </a:xfrm>
          <a:prstGeom prst="rect">
            <a:avLst/>
          </a:prstGeom>
          <a:noFill/>
        </p:spPr>
        <p:txBody>
          <a:bodyPr/>
          <a:lstStyle/>
          <a:p>
            <a:endParaRPr lang="zh-TW" altLang="en-US"/>
          </a:p>
        </p:txBody>
      </p:sp>
      <p:pic>
        <p:nvPicPr>
          <p:cNvPr id="117772" name="Picture 1036" descr="02%A4%C0%B9j%BDu%2F01%AA%E1%A5c%2F%A7%DF%AE%E1%AA%E1%2F15%2Egif"/>
          <p:cNvPicPr>
            <a:picLocks noChangeAspect="1" noChangeArrowheads="1"/>
          </p:cNvPicPr>
          <p:nvPr/>
        </p:nvPicPr>
        <p:blipFill>
          <a:blip r:embed="rId3" cstate="print"/>
          <a:srcRect/>
          <a:stretch>
            <a:fillRect/>
          </a:stretch>
        </p:blipFill>
        <p:spPr bwMode="auto">
          <a:xfrm>
            <a:off x="2195513" y="0"/>
            <a:ext cx="6948487" cy="523875"/>
          </a:xfrm>
          <a:prstGeom prst="rect">
            <a:avLst/>
          </a:prstGeom>
          <a:noFill/>
        </p:spPr>
      </p:pic>
      <p:pic>
        <p:nvPicPr>
          <p:cNvPr id="117773" name="Picture 1037" descr="02%A4%C0%B9j%BDu%2F01%AA%E1%A5c%2F%A7%DF%AE%E1%AA%E1%2F15%2Egif"/>
          <p:cNvPicPr>
            <a:picLocks noChangeAspect="1" noChangeArrowheads="1"/>
          </p:cNvPicPr>
          <p:nvPr/>
        </p:nvPicPr>
        <p:blipFill>
          <a:blip r:embed="rId3" cstate="print"/>
          <a:srcRect/>
          <a:stretch>
            <a:fillRect/>
          </a:stretch>
        </p:blipFill>
        <p:spPr bwMode="auto">
          <a:xfrm>
            <a:off x="0" y="6334125"/>
            <a:ext cx="8459788" cy="5238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D918AF35-8AB6-49C1-9DCD-22F8551C1D87}" type="slidenum">
              <a:rPr lang="en-US" altLang="zh-TW"/>
              <a:pPr/>
              <a:t>106</a:t>
            </a:fld>
            <a:endParaRPr lang="en-US" altLang="zh-TW"/>
          </a:p>
        </p:txBody>
      </p:sp>
      <p:sp>
        <p:nvSpPr>
          <p:cNvPr id="117763" name="Text Box 3"/>
          <p:cNvSpPr txBox="1">
            <a:spLocks noChangeArrowheads="1"/>
          </p:cNvSpPr>
          <p:nvPr/>
        </p:nvSpPr>
        <p:spPr bwMode="auto">
          <a:xfrm>
            <a:off x="304800" y="1447800"/>
            <a:ext cx="8458200" cy="5203825"/>
          </a:xfrm>
          <a:prstGeom prst="rect">
            <a:avLst/>
          </a:prstGeom>
          <a:noFill/>
          <a:ln w="9525">
            <a:noFill/>
            <a:miter lim="800000"/>
            <a:headEnd/>
            <a:tailEnd/>
          </a:ln>
          <a:effectLst/>
        </p:spPr>
        <p:txBody>
          <a:bodyPr>
            <a:spAutoFit/>
          </a:bodyPr>
          <a:lstStyle/>
          <a:p>
            <a:pPr>
              <a:spcBef>
                <a:spcPct val="50000"/>
              </a:spcBef>
            </a:pPr>
            <a:r>
              <a:rPr lang="en-US" altLang="zh-TW" u="sng">
                <a:solidFill>
                  <a:srgbClr val="FF0000"/>
                </a:solidFill>
                <a:latin typeface="Times New Roman" pitchFamily="18" charset="0"/>
              </a:rPr>
              <a:t>3. Enrichment</a:t>
            </a:r>
            <a:r>
              <a:rPr lang="en-US" altLang="zh-TW" u="sng">
                <a:latin typeface="Times New Roman" pitchFamily="18" charset="0"/>
              </a:rPr>
              <a:t>~ enhances the data with </a:t>
            </a:r>
            <a:r>
              <a:rPr lang="en-US" altLang="zh-TW" u="sng">
                <a:solidFill>
                  <a:srgbClr val="FF0000"/>
                </a:solidFill>
                <a:latin typeface="Times New Roman" pitchFamily="18" charset="0"/>
              </a:rPr>
              <a:t>additional sources of</a:t>
            </a:r>
            <a:r>
              <a:rPr lang="en-US" altLang="zh-TW" u="sng">
                <a:solidFill>
                  <a:srgbClr val="800000"/>
                </a:solidFill>
                <a:latin typeface="Times New Roman" pitchFamily="18" charset="0"/>
              </a:rPr>
              <a:t> </a:t>
            </a:r>
            <a:r>
              <a:rPr lang="en-US" altLang="zh-TW" u="sng">
                <a:solidFill>
                  <a:srgbClr val="FF0000"/>
                </a:solidFill>
                <a:latin typeface="Times New Roman" pitchFamily="18" charset="0"/>
              </a:rPr>
              <a:t>information.</a:t>
            </a:r>
            <a:r>
              <a:rPr lang="en-US" altLang="zh-TW" u="sng">
                <a:latin typeface="Times New Roman" pitchFamily="18" charset="0"/>
              </a:rPr>
              <a:t> E.g., given the client names and phone numbers, the store may purchase other data about age, income, and credit rating and append them to each record.</a:t>
            </a:r>
          </a:p>
          <a:p>
            <a:pPr>
              <a:spcBef>
                <a:spcPct val="50000"/>
              </a:spcBef>
            </a:pPr>
            <a:r>
              <a:rPr lang="en-US" altLang="zh-TW" u="sng">
                <a:solidFill>
                  <a:srgbClr val="FF0000"/>
                </a:solidFill>
                <a:latin typeface="Times New Roman" pitchFamily="18" charset="0"/>
              </a:rPr>
              <a:t>4. Data transformation and encoding</a:t>
            </a:r>
            <a:r>
              <a:rPr lang="en-US" altLang="zh-TW" u="sng">
                <a:latin typeface="Times New Roman" pitchFamily="18" charset="0"/>
              </a:rPr>
              <a:t>~ may be done to </a:t>
            </a:r>
            <a:r>
              <a:rPr lang="en-US" altLang="zh-TW" u="sng">
                <a:solidFill>
                  <a:srgbClr val="FF0000"/>
                </a:solidFill>
                <a:latin typeface="Times New Roman" pitchFamily="18" charset="0"/>
              </a:rPr>
              <a:t>reduce </a:t>
            </a:r>
            <a:r>
              <a:rPr lang="en-US" altLang="zh-TW" u="sng">
                <a:latin typeface="Times New Roman" pitchFamily="18" charset="0"/>
              </a:rPr>
              <a:t>the amount of data.</a:t>
            </a:r>
            <a:endParaRPr lang="en-US" altLang="zh-TW" u="sng">
              <a:solidFill>
                <a:srgbClr val="FF0000"/>
              </a:solidFill>
              <a:latin typeface="Times New Roman" pitchFamily="18" charset="0"/>
            </a:endParaRPr>
          </a:p>
          <a:p>
            <a:pPr>
              <a:spcBef>
                <a:spcPct val="50000"/>
              </a:spcBef>
            </a:pPr>
            <a:r>
              <a:rPr lang="en-US" altLang="zh-TW" u="sng">
                <a:solidFill>
                  <a:srgbClr val="FF0000"/>
                </a:solidFill>
                <a:latin typeface="Times New Roman" pitchFamily="18" charset="0"/>
              </a:rPr>
              <a:t>E.g.</a:t>
            </a:r>
            <a:r>
              <a:rPr lang="en-US" altLang="zh-TW" u="sng">
                <a:latin typeface="Times New Roman" pitchFamily="18" charset="0"/>
              </a:rPr>
              <a:t>, </a:t>
            </a:r>
            <a:r>
              <a:rPr lang="en-US" altLang="zh-TW" u="sng">
                <a:solidFill>
                  <a:srgbClr val="FF0000"/>
                </a:solidFill>
                <a:latin typeface="Times New Roman" pitchFamily="18" charset="0"/>
              </a:rPr>
              <a:t>item codes</a:t>
            </a:r>
            <a:r>
              <a:rPr lang="en-US" altLang="zh-TW" u="sng">
                <a:latin typeface="Times New Roman" pitchFamily="18" charset="0"/>
              </a:rPr>
              <a:t> may be grouped in terms of </a:t>
            </a:r>
            <a:r>
              <a:rPr lang="en-US" altLang="zh-TW" u="sng">
                <a:solidFill>
                  <a:srgbClr val="FF0000"/>
                </a:solidFill>
                <a:latin typeface="Times New Roman" pitchFamily="18" charset="0"/>
              </a:rPr>
              <a:t>product categories</a:t>
            </a:r>
            <a:r>
              <a:rPr lang="en-US" altLang="zh-TW" u="sng">
                <a:latin typeface="Times New Roman" pitchFamily="18" charset="0"/>
              </a:rPr>
              <a:t> into audio, video, supplies, electronic gadgets, camera, accessories, and so on. </a:t>
            </a:r>
            <a:endParaRPr lang="en-US" altLang="zh-TW" u="sng">
              <a:solidFill>
                <a:srgbClr val="800000"/>
              </a:solidFill>
              <a:latin typeface="Times New Roman" pitchFamily="18" charset="0"/>
            </a:endParaRPr>
          </a:p>
          <a:p>
            <a:pPr>
              <a:spcBef>
                <a:spcPct val="50000"/>
              </a:spcBef>
            </a:pPr>
            <a:r>
              <a:rPr lang="en-US" altLang="zh-TW" u="sng">
                <a:solidFill>
                  <a:srgbClr val="FF0000"/>
                </a:solidFill>
                <a:latin typeface="Times New Roman" pitchFamily="18" charset="0"/>
              </a:rPr>
              <a:t>Zip codes</a:t>
            </a:r>
            <a:r>
              <a:rPr lang="en-US" altLang="zh-TW" u="sng">
                <a:latin typeface="Times New Roman" pitchFamily="18" charset="0"/>
              </a:rPr>
              <a:t> may be aggregated into </a:t>
            </a:r>
            <a:r>
              <a:rPr lang="en-US" altLang="zh-TW" u="sng">
                <a:solidFill>
                  <a:srgbClr val="FF0000"/>
                </a:solidFill>
                <a:latin typeface="Times New Roman" pitchFamily="18" charset="0"/>
              </a:rPr>
              <a:t>geographic regions</a:t>
            </a:r>
            <a:r>
              <a:rPr lang="en-US" altLang="zh-TW" u="sng">
                <a:latin typeface="Times New Roman" pitchFamily="18" charset="0"/>
              </a:rPr>
              <a:t>, </a:t>
            </a:r>
            <a:r>
              <a:rPr lang="en-US" altLang="zh-TW" u="sng">
                <a:solidFill>
                  <a:srgbClr val="FF0000"/>
                </a:solidFill>
                <a:latin typeface="Times New Roman" pitchFamily="18" charset="0"/>
              </a:rPr>
              <a:t>incomes </a:t>
            </a:r>
            <a:r>
              <a:rPr lang="en-US" altLang="zh-TW" u="sng">
                <a:latin typeface="Times New Roman" pitchFamily="18" charset="0"/>
              </a:rPr>
              <a:t>may be divided into </a:t>
            </a:r>
            <a:r>
              <a:rPr lang="en-US" altLang="zh-TW" u="sng">
                <a:solidFill>
                  <a:srgbClr val="FF0000"/>
                </a:solidFill>
                <a:latin typeface="Times New Roman" pitchFamily="18" charset="0"/>
              </a:rPr>
              <a:t>ten ranges</a:t>
            </a:r>
            <a:r>
              <a:rPr lang="en-US" altLang="zh-TW" u="sng">
                <a:latin typeface="Times New Roman" pitchFamily="18" charset="0"/>
              </a:rPr>
              <a:t>, and so on.</a:t>
            </a:r>
          </a:p>
          <a:p>
            <a:pPr>
              <a:spcBef>
                <a:spcPct val="50000"/>
              </a:spcBef>
            </a:pPr>
            <a:r>
              <a:rPr lang="en-US" altLang="zh-TW" u="sng">
                <a:latin typeface="Times New Roman" pitchFamily="18" charset="0"/>
              </a:rPr>
              <a:t> </a:t>
            </a:r>
          </a:p>
        </p:txBody>
      </p:sp>
      <p:pic>
        <p:nvPicPr>
          <p:cNvPr id="118793" name="Picture 9" descr="line-127"/>
          <p:cNvPicPr>
            <a:picLocks noChangeAspect="1" noChangeArrowheads="1"/>
          </p:cNvPicPr>
          <p:nvPr/>
        </p:nvPicPr>
        <p:blipFill>
          <a:blip r:embed="rId2" cstate="print"/>
          <a:srcRect/>
          <a:stretch>
            <a:fillRect/>
          </a:stretch>
        </p:blipFill>
        <p:spPr bwMode="auto">
          <a:xfrm>
            <a:off x="2700338" y="404813"/>
            <a:ext cx="6443662" cy="514350"/>
          </a:xfrm>
          <a:prstGeom prst="rect">
            <a:avLst/>
          </a:prstGeom>
          <a:noFill/>
        </p:spPr>
      </p:pic>
      <p:sp>
        <p:nvSpPr>
          <p:cNvPr id="118794" name="Rectangle 10"/>
          <p:cNvSpPr>
            <a:spLocks noChangeArrowheads="1"/>
          </p:cNvSpPr>
          <p:nvPr/>
        </p:nvSpPr>
        <p:spPr bwMode="auto">
          <a:xfrm>
            <a:off x="971550" y="260350"/>
            <a:ext cx="2735263" cy="823913"/>
          </a:xfrm>
          <a:prstGeom prst="rect">
            <a:avLst/>
          </a:prstGeom>
          <a:noFill/>
          <a:ln w="9525">
            <a:noFill/>
            <a:miter lim="800000"/>
            <a:headEnd/>
            <a:tailEnd/>
          </a:ln>
          <a:effectLst/>
        </p:spPr>
        <p:txBody>
          <a:bodyPr>
            <a:spAutoFit/>
          </a:bodyPr>
          <a:lstStyle/>
          <a:p>
            <a:pPr>
              <a:spcBef>
                <a:spcPct val="50000"/>
              </a:spcBef>
            </a:pPr>
            <a:r>
              <a:rPr lang="en-US" altLang="zh-TW" sz="4800" u="sng">
                <a:solidFill>
                  <a:srgbClr val="FFCC00"/>
                </a:solidFill>
              </a:rPr>
              <a:t>KDD</a:t>
            </a:r>
          </a:p>
        </p:txBody>
      </p:sp>
      <p:pic>
        <p:nvPicPr>
          <p:cNvPr id="118795" name="Picture 11" descr="line-127"/>
          <p:cNvPicPr>
            <a:picLocks noChangeAspect="1" noChangeArrowheads="1"/>
          </p:cNvPicPr>
          <p:nvPr/>
        </p:nvPicPr>
        <p:blipFill>
          <a:blip r:embed="rId2" cstate="print"/>
          <a:srcRect/>
          <a:stretch>
            <a:fillRect/>
          </a:stretch>
        </p:blipFill>
        <p:spPr bwMode="auto">
          <a:xfrm>
            <a:off x="0" y="6343650"/>
            <a:ext cx="8388350" cy="514350"/>
          </a:xfrm>
          <a:prstGeom prst="rect">
            <a:avLst/>
          </a:prstGeom>
          <a:noFill/>
        </p:spPr>
      </p:pic>
    </p:spTree>
  </p:cSld>
  <p:clrMapOvr>
    <a:masterClrMapping/>
  </p:clrMapOvr>
  <p:transition>
    <p:wedg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99FF99"/>
        </a:solidFill>
        <a:effectLst/>
      </p:bgPr>
    </p:bg>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3AE83C3D-BC09-4EDE-BC45-1EA1ED06EE6C}" type="slidenum">
              <a:rPr lang="en-US" altLang="zh-TW"/>
              <a:pPr/>
              <a:t>107</a:t>
            </a:fld>
            <a:endParaRPr lang="en-US" altLang="zh-TW"/>
          </a:p>
        </p:txBody>
      </p:sp>
      <p:sp>
        <p:nvSpPr>
          <p:cNvPr id="118786" name="Text Box 2"/>
          <p:cNvSpPr txBox="1">
            <a:spLocks noChangeArrowheads="1"/>
          </p:cNvSpPr>
          <p:nvPr/>
        </p:nvSpPr>
        <p:spPr bwMode="auto">
          <a:xfrm>
            <a:off x="3419475" y="549275"/>
            <a:ext cx="2124075" cy="1279525"/>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a:t>
            </a:r>
            <a:r>
              <a:rPr lang="en-US" altLang="zh-TW" sz="5400" u="sng">
                <a:solidFill>
                  <a:srgbClr val="0000FF"/>
                </a:solidFill>
                <a:latin typeface="Times New Roman" pitchFamily="18" charset="0"/>
              </a:rPr>
              <a:t>KDD</a:t>
            </a:r>
          </a:p>
        </p:txBody>
      </p:sp>
      <p:sp>
        <p:nvSpPr>
          <p:cNvPr id="118787" name="Text Box 3"/>
          <p:cNvSpPr txBox="1">
            <a:spLocks noChangeArrowheads="1"/>
          </p:cNvSpPr>
          <p:nvPr/>
        </p:nvSpPr>
        <p:spPr bwMode="auto">
          <a:xfrm>
            <a:off x="179388" y="1836738"/>
            <a:ext cx="8534400" cy="5021262"/>
          </a:xfrm>
          <a:prstGeom prst="rect">
            <a:avLst/>
          </a:prstGeom>
          <a:noFill/>
          <a:ln w="9525">
            <a:noFill/>
            <a:miter lim="800000"/>
            <a:headEnd/>
            <a:tailEnd/>
          </a:ln>
          <a:effectLst/>
        </p:spPr>
        <p:txBody>
          <a:bodyPr>
            <a:spAutoFit/>
          </a:bodyPr>
          <a:lstStyle/>
          <a:p>
            <a:pPr>
              <a:spcBef>
                <a:spcPct val="50000"/>
              </a:spcBef>
            </a:pPr>
            <a:r>
              <a:rPr lang="en-US" altLang="zh-TW" u="sng">
                <a:solidFill>
                  <a:srgbClr val="FF0000"/>
                </a:solidFill>
                <a:latin typeface="Times New Roman" pitchFamily="18" charset="0"/>
              </a:rPr>
              <a:t>5. Data mining</a:t>
            </a:r>
            <a:r>
              <a:rPr lang="en-US" altLang="zh-TW" u="sng">
                <a:latin typeface="Times New Roman" pitchFamily="18" charset="0"/>
              </a:rPr>
              <a:t>~ used to mine different </a:t>
            </a:r>
            <a:r>
              <a:rPr lang="en-US" altLang="zh-TW" u="sng">
                <a:solidFill>
                  <a:srgbClr val="FF0000"/>
                </a:solidFill>
                <a:latin typeface="Times New Roman" pitchFamily="18" charset="0"/>
              </a:rPr>
              <a:t>rules and patterns</a:t>
            </a:r>
            <a:r>
              <a:rPr lang="en-US" altLang="zh-TW" u="sng">
                <a:latin typeface="Times New Roman" pitchFamily="18" charset="0"/>
              </a:rPr>
              <a:t>.  E.g.,</a:t>
            </a:r>
          </a:p>
          <a:p>
            <a:pPr>
              <a:spcBef>
                <a:spcPct val="50000"/>
              </a:spcBef>
            </a:pPr>
            <a:endParaRPr lang="en-US" altLang="zh-TW" i="1" u="sng">
              <a:solidFill>
                <a:srgbClr val="FF0000"/>
              </a:solidFill>
              <a:latin typeface="Times New Roman" pitchFamily="18" charset="0"/>
            </a:endParaRPr>
          </a:p>
          <a:p>
            <a:pPr>
              <a:spcBef>
                <a:spcPct val="50000"/>
              </a:spcBef>
            </a:pPr>
            <a:r>
              <a:rPr lang="en-US" altLang="zh-TW" i="1" u="sng">
                <a:solidFill>
                  <a:srgbClr val="FF0000"/>
                </a:solidFill>
                <a:latin typeface="Times New Roman" pitchFamily="18" charset="0"/>
              </a:rPr>
              <a:t>(1)Association rules</a:t>
            </a:r>
            <a:r>
              <a:rPr lang="en-US" altLang="zh-TW" u="sng">
                <a:latin typeface="Times New Roman" pitchFamily="18" charset="0"/>
              </a:rPr>
              <a:t>~ e.g., whenever a customer buys </a:t>
            </a:r>
            <a:r>
              <a:rPr lang="en-US" altLang="zh-TW" u="sng">
                <a:solidFill>
                  <a:srgbClr val="FF0000"/>
                </a:solidFill>
                <a:latin typeface="Times New Roman" pitchFamily="18" charset="0"/>
              </a:rPr>
              <a:t>video</a:t>
            </a:r>
            <a:r>
              <a:rPr lang="en-US" altLang="zh-TW" u="sng">
                <a:solidFill>
                  <a:srgbClr val="000066"/>
                </a:solidFill>
                <a:latin typeface="Times New Roman" pitchFamily="18" charset="0"/>
              </a:rPr>
              <a:t> </a:t>
            </a:r>
            <a:r>
              <a:rPr lang="en-US" altLang="zh-TW" u="sng">
                <a:solidFill>
                  <a:srgbClr val="FF0000"/>
                </a:solidFill>
                <a:latin typeface="Times New Roman" pitchFamily="18" charset="0"/>
              </a:rPr>
              <a:t>equipment</a:t>
            </a:r>
            <a:r>
              <a:rPr lang="en-US" altLang="zh-TW" u="sng">
                <a:latin typeface="Times New Roman" pitchFamily="18" charset="0"/>
              </a:rPr>
              <a:t>, he or she also buys another </a:t>
            </a:r>
            <a:r>
              <a:rPr lang="en-US" altLang="zh-TW" u="sng">
                <a:solidFill>
                  <a:srgbClr val="FF0000"/>
                </a:solidFill>
                <a:latin typeface="Times New Roman" pitchFamily="18" charset="0"/>
              </a:rPr>
              <a:t>electronic gadget.</a:t>
            </a:r>
          </a:p>
          <a:p>
            <a:pPr>
              <a:spcBef>
                <a:spcPct val="50000"/>
              </a:spcBef>
            </a:pPr>
            <a:endParaRPr lang="en-US" altLang="zh-TW" i="1" u="sng">
              <a:solidFill>
                <a:srgbClr val="FF0000"/>
              </a:solidFill>
              <a:latin typeface="Times New Roman" pitchFamily="18" charset="0"/>
            </a:endParaRPr>
          </a:p>
          <a:p>
            <a:pPr>
              <a:spcBef>
                <a:spcPct val="50000"/>
              </a:spcBef>
            </a:pPr>
            <a:r>
              <a:rPr lang="en-US" altLang="zh-TW" i="1" u="sng">
                <a:solidFill>
                  <a:srgbClr val="FF0000"/>
                </a:solidFill>
                <a:latin typeface="Times New Roman" pitchFamily="18" charset="0"/>
              </a:rPr>
              <a:t>(2)Sequential patterns</a:t>
            </a:r>
            <a:r>
              <a:rPr lang="en-US" altLang="zh-TW" u="sng">
                <a:latin typeface="Times New Roman" pitchFamily="18" charset="0"/>
              </a:rPr>
              <a:t>~ e.g., suppose a customer buys a </a:t>
            </a:r>
            <a:r>
              <a:rPr lang="en-US" altLang="zh-TW" u="sng">
                <a:solidFill>
                  <a:srgbClr val="FF0000"/>
                </a:solidFill>
                <a:latin typeface="Times New Roman" pitchFamily="18" charset="0"/>
              </a:rPr>
              <a:t>camera</a:t>
            </a:r>
            <a:r>
              <a:rPr lang="en-US" altLang="zh-TW" u="sng">
                <a:latin typeface="Times New Roman" pitchFamily="18" charset="0"/>
              </a:rPr>
              <a:t>, and </a:t>
            </a:r>
            <a:r>
              <a:rPr lang="en-US" altLang="zh-TW" u="sng">
                <a:solidFill>
                  <a:srgbClr val="FF0000"/>
                </a:solidFill>
                <a:latin typeface="Times New Roman" pitchFamily="18" charset="0"/>
              </a:rPr>
              <a:t>within three months</a:t>
            </a:r>
            <a:r>
              <a:rPr lang="en-US" altLang="zh-TW" u="sng">
                <a:latin typeface="Times New Roman" pitchFamily="18" charset="0"/>
              </a:rPr>
              <a:t> he or she buys </a:t>
            </a:r>
            <a:r>
              <a:rPr lang="en-US" altLang="zh-TW" u="sng">
                <a:solidFill>
                  <a:srgbClr val="FF0000"/>
                </a:solidFill>
                <a:latin typeface="Times New Roman" pitchFamily="18" charset="0"/>
              </a:rPr>
              <a:t>photographic supplies</a:t>
            </a:r>
            <a:r>
              <a:rPr lang="en-US" altLang="zh-TW" u="sng">
                <a:latin typeface="Times New Roman" pitchFamily="18" charset="0"/>
              </a:rPr>
              <a:t>, and within six months an accessory item.  A customer who buys more than twice in the </a:t>
            </a:r>
            <a:r>
              <a:rPr lang="en-US" altLang="zh-TW" u="sng">
                <a:solidFill>
                  <a:srgbClr val="FF0000"/>
                </a:solidFill>
                <a:latin typeface="Times New Roman" pitchFamily="18" charset="0"/>
              </a:rPr>
              <a:t>lean periods</a:t>
            </a:r>
            <a:r>
              <a:rPr lang="en-US" altLang="zh-TW" u="sng">
                <a:latin typeface="Times New Roman" pitchFamily="18" charset="0"/>
              </a:rPr>
              <a:t> may be likely to buy at least once during </a:t>
            </a:r>
            <a:r>
              <a:rPr lang="en-US" altLang="zh-TW" u="sng">
                <a:solidFill>
                  <a:srgbClr val="FF0000"/>
                </a:solidFill>
                <a:latin typeface="Times New Roman" pitchFamily="18" charset="0"/>
              </a:rPr>
              <a:t>Christmas period</a:t>
            </a:r>
            <a:r>
              <a:rPr lang="en-US" altLang="zh-TW" u="sng">
                <a:latin typeface="Times New Roman" pitchFamily="18" charset="0"/>
              </a:rPr>
              <a:t>.</a:t>
            </a:r>
          </a:p>
          <a:p>
            <a:pPr>
              <a:spcBef>
                <a:spcPct val="50000"/>
              </a:spcBef>
            </a:pPr>
            <a:endParaRPr lang="en-US" altLang="zh-TW" u="sng">
              <a:latin typeface="Times New Roman" pitchFamily="18" charset="0"/>
            </a:endParaRPr>
          </a:p>
        </p:txBody>
      </p:sp>
      <p:sp>
        <p:nvSpPr>
          <p:cNvPr id="118788" name="Line 4"/>
          <p:cNvSpPr>
            <a:spLocks noChangeShapeType="1"/>
          </p:cNvSpPr>
          <p:nvPr/>
        </p:nvSpPr>
        <p:spPr bwMode="auto">
          <a:xfrm>
            <a:off x="0" y="838200"/>
            <a:ext cx="0" cy="76200"/>
          </a:xfrm>
          <a:prstGeom prst="line">
            <a:avLst/>
          </a:prstGeom>
          <a:noFill/>
          <a:ln w="9525">
            <a:solidFill>
              <a:schemeClr val="tx1"/>
            </a:solidFill>
            <a:round/>
            <a:headEnd/>
            <a:tailEnd/>
          </a:ln>
          <a:effectLst/>
        </p:spPr>
        <p:txBody>
          <a:bodyPr/>
          <a:lstStyle/>
          <a:p>
            <a:endParaRPr lang="zh-TW" altLang="en-US"/>
          </a:p>
        </p:txBody>
      </p:sp>
      <p:pic>
        <p:nvPicPr>
          <p:cNvPr id="119820" name="Picture 12" descr="line-8"/>
          <p:cNvPicPr>
            <a:picLocks noChangeAspect="1" noChangeArrowheads="1" noCrop="1"/>
          </p:cNvPicPr>
          <p:nvPr/>
        </p:nvPicPr>
        <p:blipFill>
          <a:blip r:embed="rId2" cstate="print"/>
          <a:srcRect/>
          <a:stretch>
            <a:fillRect/>
          </a:stretch>
        </p:blipFill>
        <p:spPr bwMode="auto">
          <a:xfrm>
            <a:off x="0" y="0"/>
            <a:ext cx="9144000" cy="7239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E4C7CE1-9074-4878-8DF2-FEBB881C482D}" type="slidenum">
              <a:rPr lang="en-US" altLang="zh-TW"/>
              <a:pPr/>
              <a:t>108</a:t>
            </a:fld>
            <a:endParaRPr lang="en-US" altLang="zh-TW"/>
          </a:p>
        </p:txBody>
      </p:sp>
      <p:sp>
        <p:nvSpPr>
          <p:cNvPr id="531458" name="Rectangle 2"/>
          <p:cNvSpPr>
            <a:spLocks noGrp="1" noChangeArrowheads="1"/>
          </p:cNvSpPr>
          <p:nvPr>
            <p:ph type="title"/>
          </p:nvPr>
        </p:nvSpPr>
        <p:spPr>
          <a:xfrm>
            <a:off x="3348038" y="333375"/>
            <a:ext cx="5545137" cy="990600"/>
          </a:xfrm>
        </p:spPr>
        <p:txBody>
          <a:bodyPr/>
          <a:lstStyle/>
          <a:p>
            <a:r>
              <a:rPr lang="en-US" altLang="zh-TW" sz="4800" b="1" u="sng">
                <a:solidFill>
                  <a:srgbClr val="0000FF"/>
                </a:solidFill>
                <a:latin typeface="Times New Roman" pitchFamily="18" charset="0"/>
              </a:rPr>
              <a:t>KDD</a:t>
            </a:r>
            <a:br>
              <a:rPr lang="en-US" altLang="zh-TW" sz="4800" b="1" u="sng">
                <a:solidFill>
                  <a:srgbClr val="0000FF"/>
                </a:solidFill>
                <a:latin typeface="Times New Roman" pitchFamily="18" charset="0"/>
              </a:rPr>
            </a:br>
            <a:endParaRPr lang="en-US" altLang="zh-TW" sz="4800" b="1" u="sng">
              <a:solidFill>
                <a:srgbClr val="0000FF"/>
              </a:solidFill>
              <a:latin typeface="Times New Roman" pitchFamily="18" charset="0"/>
            </a:endParaRPr>
          </a:p>
        </p:txBody>
      </p:sp>
      <p:sp>
        <p:nvSpPr>
          <p:cNvPr id="531459" name="Rectangle 3"/>
          <p:cNvSpPr>
            <a:spLocks noGrp="1" noChangeArrowheads="1"/>
          </p:cNvSpPr>
          <p:nvPr>
            <p:ph type="body" idx="1"/>
          </p:nvPr>
        </p:nvSpPr>
        <p:spPr/>
        <p:txBody>
          <a:bodyPr/>
          <a:lstStyle/>
          <a:p>
            <a:endParaRPr lang="en-US" altLang="zh-TW" sz="2400" b="1" i="1" u="sng">
              <a:solidFill>
                <a:srgbClr val="FF0000"/>
              </a:solidFill>
              <a:latin typeface="Times New Roman" pitchFamily="18" charset="0"/>
            </a:endParaRPr>
          </a:p>
          <a:p>
            <a:endParaRPr lang="en-US" altLang="zh-TW" sz="2400" b="1" i="1" u="sng">
              <a:solidFill>
                <a:srgbClr val="FF0000"/>
              </a:solidFill>
              <a:latin typeface="Times New Roman" pitchFamily="18" charset="0"/>
            </a:endParaRPr>
          </a:p>
          <a:p>
            <a:r>
              <a:rPr lang="en-US" altLang="zh-TW" sz="2400" b="1" i="1" u="sng">
                <a:solidFill>
                  <a:srgbClr val="FF0000"/>
                </a:solidFill>
                <a:latin typeface="Times New Roman" pitchFamily="18" charset="0"/>
              </a:rPr>
              <a:t>(3)Classification trees</a:t>
            </a:r>
            <a:r>
              <a:rPr lang="en-US" altLang="zh-TW" sz="2400" b="1">
                <a:latin typeface="Times New Roman" pitchFamily="18" charset="0"/>
              </a:rPr>
              <a:t>~ </a:t>
            </a:r>
            <a:r>
              <a:rPr lang="en-US" altLang="zh-TW" sz="2400" b="1" u="sng">
                <a:latin typeface="Times New Roman" pitchFamily="18" charset="0"/>
              </a:rPr>
              <a:t>e.g., customers may be classified by </a:t>
            </a:r>
            <a:r>
              <a:rPr lang="en-US" altLang="zh-TW" sz="2400" b="1" u="sng">
                <a:solidFill>
                  <a:srgbClr val="FF0000"/>
                </a:solidFill>
                <a:latin typeface="Times New Roman" pitchFamily="18" charset="0"/>
              </a:rPr>
              <a:t>frequency of visits</a:t>
            </a:r>
            <a:r>
              <a:rPr lang="en-US" altLang="zh-TW" sz="2400" b="1" u="sng">
                <a:latin typeface="Times New Roman" pitchFamily="18" charset="0"/>
              </a:rPr>
              <a:t>, by </a:t>
            </a:r>
            <a:r>
              <a:rPr lang="en-US" altLang="zh-TW" sz="2400" b="1" u="sng">
                <a:solidFill>
                  <a:srgbClr val="FF0000"/>
                </a:solidFill>
                <a:latin typeface="Times New Roman" pitchFamily="18" charset="0"/>
              </a:rPr>
              <a:t>types of financing used</a:t>
            </a:r>
            <a:r>
              <a:rPr lang="en-US" altLang="zh-TW" sz="2400" b="1" u="sng">
                <a:latin typeface="Times New Roman" pitchFamily="18" charset="0"/>
              </a:rPr>
              <a:t>, by </a:t>
            </a:r>
            <a:r>
              <a:rPr lang="en-US" altLang="zh-TW" sz="2400" b="1" u="sng">
                <a:solidFill>
                  <a:srgbClr val="FF0000"/>
                </a:solidFill>
                <a:latin typeface="Times New Roman" pitchFamily="18" charset="0"/>
              </a:rPr>
              <a:t>amount of</a:t>
            </a:r>
            <a:r>
              <a:rPr lang="en-US" altLang="zh-TW" sz="2400" b="1" u="sng">
                <a:solidFill>
                  <a:srgbClr val="000066"/>
                </a:solidFill>
                <a:latin typeface="Times New Roman" pitchFamily="18" charset="0"/>
              </a:rPr>
              <a:t> </a:t>
            </a:r>
            <a:r>
              <a:rPr lang="en-US" altLang="zh-TW" sz="2400" b="1" u="sng">
                <a:solidFill>
                  <a:srgbClr val="FF0000"/>
                </a:solidFill>
                <a:latin typeface="Times New Roman" pitchFamily="18" charset="0"/>
              </a:rPr>
              <a:t>purchase</a:t>
            </a:r>
            <a:r>
              <a:rPr lang="en-US" altLang="zh-TW" sz="2400" b="1" u="sng">
                <a:latin typeface="Times New Roman" pitchFamily="18" charset="0"/>
              </a:rPr>
              <a:t>, or by </a:t>
            </a:r>
            <a:r>
              <a:rPr lang="en-US" altLang="zh-TW" sz="2400" b="1" u="sng">
                <a:solidFill>
                  <a:srgbClr val="FF0000"/>
                </a:solidFill>
                <a:latin typeface="Times New Roman" pitchFamily="18" charset="0"/>
              </a:rPr>
              <a:t>affinity for types of items</a:t>
            </a:r>
            <a:r>
              <a:rPr lang="en-US" altLang="zh-TW" sz="2400" b="1" u="sng">
                <a:latin typeface="Times New Roman" pitchFamily="18" charset="0"/>
              </a:rPr>
              <a:t>, and some revealing statistics may be generated for such classes.</a:t>
            </a:r>
          </a:p>
          <a:p>
            <a:endParaRPr lang="en-US" altLang="zh-TW" sz="2400" b="1" u="sng">
              <a:latin typeface="Times New Roman" pitchFamily="18" charset="0"/>
            </a:endParaRPr>
          </a:p>
          <a:p>
            <a:pPr>
              <a:spcBef>
                <a:spcPct val="50000"/>
              </a:spcBef>
            </a:pPr>
            <a:r>
              <a:rPr lang="en-US" altLang="zh-TW" sz="2400" b="1" u="sng">
                <a:latin typeface="Times New Roman" pitchFamily="18" charset="0"/>
              </a:rPr>
              <a:t>Many possibilities exist for discovering new knowledge about </a:t>
            </a:r>
            <a:r>
              <a:rPr lang="en-US" altLang="zh-TW" sz="2400" b="1" u="sng">
                <a:solidFill>
                  <a:srgbClr val="FF0000"/>
                </a:solidFill>
                <a:latin typeface="Times New Roman" pitchFamily="18" charset="0"/>
              </a:rPr>
              <a:t>buying patterns</a:t>
            </a:r>
            <a:r>
              <a:rPr lang="en-US" altLang="zh-TW" sz="2400" b="1" u="sng">
                <a:latin typeface="Times New Roman" pitchFamily="18" charset="0"/>
              </a:rPr>
              <a:t>, relating factors such as </a:t>
            </a:r>
            <a:r>
              <a:rPr lang="en-US" altLang="zh-TW" sz="2400" b="1" u="sng">
                <a:solidFill>
                  <a:srgbClr val="FF0000"/>
                </a:solidFill>
                <a:latin typeface="Times New Roman" pitchFamily="18" charset="0"/>
              </a:rPr>
              <a:t>age</a:t>
            </a:r>
            <a:r>
              <a:rPr lang="en-US" altLang="zh-TW" sz="2400" b="1" u="sng">
                <a:latin typeface="Times New Roman" pitchFamily="18" charset="0"/>
              </a:rPr>
              <a:t>, </a:t>
            </a:r>
            <a:r>
              <a:rPr lang="en-US" altLang="zh-TW" sz="2400" b="1" u="sng">
                <a:solidFill>
                  <a:srgbClr val="FF0000"/>
                </a:solidFill>
                <a:latin typeface="Times New Roman" pitchFamily="18" charset="0"/>
              </a:rPr>
              <a:t>income-group, place of residence, to what and how much the customers purchase</a:t>
            </a:r>
            <a:r>
              <a:rPr lang="en-US" altLang="zh-TW" sz="2400" b="1" u="sng">
                <a:latin typeface="Times New Roman" pitchFamily="18" charset="0"/>
              </a:rPr>
              <a:t>.</a:t>
            </a:r>
          </a:p>
          <a:p>
            <a:endParaRPr lang="en-US" altLang="zh-TW" sz="2400" b="1" u="sng">
              <a:latin typeface="Times New Roman" pitchFamily="18" charset="0"/>
            </a:endParaRPr>
          </a:p>
        </p:txBody>
      </p:sp>
      <p:pic>
        <p:nvPicPr>
          <p:cNvPr id="531464" name="Picture 8" descr="06004068"/>
          <p:cNvPicPr>
            <a:picLocks noChangeAspect="1" noChangeArrowheads="1"/>
          </p:cNvPicPr>
          <p:nvPr/>
        </p:nvPicPr>
        <p:blipFill>
          <a:blip r:embed="rId2" cstate="print"/>
          <a:srcRect/>
          <a:stretch>
            <a:fillRect/>
          </a:stretch>
        </p:blipFill>
        <p:spPr bwMode="auto">
          <a:xfrm>
            <a:off x="0" y="620713"/>
            <a:ext cx="9144000" cy="148431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99FF99"/>
        </a:solidFill>
        <a:effectLst/>
      </p:bgPr>
    </p:bg>
    <p:spTree>
      <p:nvGrpSpPr>
        <p:cNvPr id="1" name=""/>
        <p:cNvGrpSpPr/>
        <p:nvPr/>
      </p:nvGrpSpPr>
      <p:grpSpPr>
        <a:xfrm>
          <a:off x="0" y="0"/>
          <a:ext cx="0" cy="0"/>
          <a:chOff x="0" y="0"/>
          <a:chExt cx="0" cy="0"/>
        </a:xfrm>
      </p:grpSpPr>
      <p:sp>
        <p:nvSpPr>
          <p:cNvPr id="8" name="投影片編號版面配置區 3"/>
          <p:cNvSpPr>
            <a:spLocks noGrp="1"/>
          </p:cNvSpPr>
          <p:nvPr>
            <p:ph type="sldNum" sz="quarter" idx="12"/>
          </p:nvPr>
        </p:nvSpPr>
        <p:spPr/>
        <p:txBody>
          <a:bodyPr/>
          <a:lstStyle/>
          <a:p>
            <a:fld id="{E13A1451-B3E7-4CDA-A7EA-40D2076EC0A2}" type="slidenum">
              <a:rPr lang="en-US" altLang="zh-TW"/>
              <a:pPr/>
              <a:t>109</a:t>
            </a:fld>
            <a:endParaRPr lang="en-US" altLang="zh-TW"/>
          </a:p>
        </p:txBody>
      </p:sp>
      <p:sp>
        <p:nvSpPr>
          <p:cNvPr id="119810" name="Text Box 2"/>
          <p:cNvSpPr txBox="1">
            <a:spLocks noChangeArrowheads="1"/>
          </p:cNvSpPr>
          <p:nvPr/>
        </p:nvSpPr>
        <p:spPr bwMode="auto">
          <a:xfrm>
            <a:off x="381000" y="0"/>
            <a:ext cx="8305800" cy="762000"/>
          </a:xfrm>
          <a:prstGeom prst="rect">
            <a:avLst/>
          </a:prstGeom>
          <a:noFill/>
          <a:ln w="9525">
            <a:noFill/>
            <a:miter lim="800000"/>
            <a:headEnd/>
            <a:tailEnd/>
          </a:ln>
          <a:effectLst/>
        </p:spPr>
        <p:txBody>
          <a:bodyPr>
            <a:spAutoFit/>
          </a:bodyPr>
          <a:lstStyle/>
          <a:p>
            <a:pPr algn="ctr">
              <a:spcBef>
                <a:spcPct val="50000"/>
              </a:spcBef>
            </a:pPr>
            <a:r>
              <a:rPr lang="en-US" altLang="zh-TW" sz="4400" u="sng">
                <a:solidFill>
                  <a:srgbClr val="0000FF"/>
                </a:solidFill>
                <a:latin typeface="Times New Roman" pitchFamily="18" charset="0"/>
              </a:rPr>
              <a:t>KDD</a:t>
            </a:r>
          </a:p>
        </p:txBody>
      </p:sp>
      <p:sp>
        <p:nvSpPr>
          <p:cNvPr id="119811" name="Text Box 3"/>
          <p:cNvSpPr txBox="1">
            <a:spLocks noChangeArrowheads="1"/>
          </p:cNvSpPr>
          <p:nvPr/>
        </p:nvSpPr>
        <p:spPr bwMode="auto">
          <a:xfrm>
            <a:off x="304800" y="685800"/>
            <a:ext cx="8382000" cy="4656138"/>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This information can then be utilized to </a:t>
            </a:r>
            <a:r>
              <a:rPr lang="en-US" altLang="zh-TW" u="sng">
                <a:solidFill>
                  <a:srgbClr val="FF0000"/>
                </a:solidFill>
                <a:latin typeface="Times New Roman" pitchFamily="18" charset="0"/>
              </a:rPr>
              <a:t>plan additional store</a:t>
            </a:r>
            <a:r>
              <a:rPr lang="en-US" altLang="zh-TW" u="sng">
                <a:solidFill>
                  <a:srgbClr val="800000"/>
                </a:solidFill>
                <a:latin typeface="Times New Roman" pitchFamily="18" charset="0"/>
              </a:rPr>
              <a:t> </a:t>
            </a:r>
            <a:r>
              <a:rPr lang="en-US" altLang="zh-TW" u="sng">
                <a:solidFill>
                  <a:srgbClr val="FF0000"/>
                </a:solidFill>
                <a:latin typeface="Times New Roman" pitchFamily="18" charset="0"/>
              </a:rPr>
              <a:t>locations</a:t>
            </a:r>
            <a:r>
              <a:rPr lang="en-US" altLang="zh-TW" u="sng">
                <a:latin typeface="Times New Roman" pitchFamily="18" charset="0"/>
              </a:rPr>
              <a:t> based on </a:t>
            </a:r>
            <a:r>
              <a:rPr lang="en-US" altLang="zh-TW" u="sng">
                <a:solidFill>
                  <a:srgbClr val="FF0000"/>
                </a:solidFill>
                <a:latin typeface="Times New Roman" pitchFamily="18" charset="0"/>
              </a:rPr>
              <a:t>demographics</a:t>
            </a:r>
            <a:r>
              <a:rPr lang="en-US" altLang="zh-TW" u="sng">
                <a:latin typeface="Times New Roman" pitchFamily="18" charset="0"/>
              </a:rPr>
              <a:t>, to </a:t>
            </a:r>
            <a:r>
              <a:rPr lang="en-US" altLang="zh-TW" u="sng">
                <a:solidFill>
                  <a:srgbClr val="FF0000"/>
                </a:solidFill>
                <a:latin typeface="Times New Roman" pitchFamily="18" charset="0"/>
              </a:rPr>
              <a:t>run store promotions</a:t>
            </a:r>
            <a:r>
              <a:rPr lang="en-US" altLang="zh-TW" u="sng">
                <a:latin typeface="Times New Roman" pitchFamily="18" charset="0"/>
              </a:rPr>
              <a:t>, to combine items in </a:t>
            </a:r>
            <a:r>
              <a:rPr lang="en-US" altLang="zh-TW" u="sng">
                <a:solidFill>
                  <a:srgbClr val="FF0000"/>
                </a:solidFill>
                <a:latin typeface="Times New Roman" pitchFamily="18" charset="0"/>
              </a:rPr>
              <a:t>advertisements</a:t>
            </a:r>
            <a:r>
              <a:rPr lang="en-US" altLang="zh-TW" u="sng">
                <a:latin typeface="Times New Roman" pitchFamily="18" charset="0"/>
              </a:rPr>
              <a:t>, or to plan </a:t>
            </a:r>
            <a:r>
              <a:rPr lang="en-US" altLang="zh-TW" u="sng">
                <a:solidFill>
                  <a:srgbClr val="FF0000"/>
                </a:solidFill>
                <a:latin typeface="Times New Roman" pitchFamily="18" charset="0"/>
              </a:rPr>
              <a:t>seasonal </a:t>
            </a:r>
            <a:r>
              <a:rPr lang="en-US" altLang="zh-TW" u="sng">
                <a:latin typeface="Times New Roman" pitchFamily="18" charset="0"/>
              </a:rPr>
              <a:t>marketing strategies.</a:t>
            </a:r>
          </a:p>
          <a:p>
            <a:pPr>
              <a:spcBef>
                <a:spcPct val="50000"/>
              </a:spcBef>
              <a:buFontTx/>
              <a:buChar char="•"/>
            </a:pPr>
            <a:r>
              <a:rPr lang="en-US" altLang="zh-TW" u="sng">
                <a:latin typeface="Times New Roman" pitchFamily="18" charset="0"/>
              </a:rPr>
              <a:t>As this retail-store example useful information that can directly influence business decisions.</a:t>
            </a:r>
          </a:p>
          <a:p>
            <a:pPr>
              <a:spcBef>
                <a:spcPct val="50000"/>
              </a:spcBef>
            </a:pPr>
            <a:endParaRPr lang="en-US" altLang="zh-TW" u="sng">
              <a:solidFill>
                <a:srgbClr val="FF0000"/>
              </a:solidFill>
              <a:latin typeface="Times New Roman" pitchFamily="18" charset="0"/>
            </a:endParaRPr>
          </a:p>
          <a:p>
            <a:pPr>
              <a:spcBef>
                <a:spcPct val="50000"/>
              </a:spcBef>
            </a:pPr>
            <a:r>
              <a:rPr lang="en-US" altLang="zh-TW" u="sng">
                <a:solidFill>
                  <a:srgbClr val="FF0000"/>
                </a:solidFill>
                <a:latin typeface="Times New Roman" pitchFamily="18" charset="0"/>
              </a:rPr>
              <a:t>6. The reporting and display of the discovered information</a:t>
            </a:r>
            <a:r>
              <a:rPr lang="en-US" altLang="zh-TW" u="sng">
                <a:solidFill>
                  <a:srgbClr val="000066"/>
                </a:solidFill>
                <a:latin typeface="Times New Roman" pitchFamily="18" charset="0"/>
              </a:rPr>
              <a:t>~ </a:t>
            </a:r>
            <a:r>
              <a:rPr lang="en-US" altLang="zh-TW" u="sng">
                <a:latin typeface="Times New Roman" pitchFamily="18" charset="0"/>
              </a:rPr>
              <a:t>the results of data mining may be reported in a variety of</a:t>
            </a:r>
            <a:r>
              <a:rPr lang="en-US" altLang="zh-TW" u="sng">
                <a:solidFill>
                  <a:srgbClr val="000066"/>
                </a:solidFill>
                <a:latin typeface="Times New Roman" pitchFamily="18" charset="0"/>
              </a:rPr>
              <a:t> </a:t>
            </a:r>
            <a:r>
              <a:rPr lang="en-US" altLang="zh-TW" u="sng">
                <a:solidFill>
                  <a:srgbClr val="FF0000"/>
                </a:solidFill>
                <a:latin typeface="Times New Roman" pitchFamily="18" charset="0"/>
              </a:rPr>
              <a:t>formats</a:t>
            </a:r>
            <a:r>
              <a:rPr lang="en-US" altLang="zh-TW" u="sng">
                <a:latin typeface="Times New Roman" pitchFamily="18" charset="0"/>
              </a:rPr>
              <a:t>,</a:t>
            </a:r>
            <a:r>
              <a:rPr lang="en-US" altLang="zh-TW" u="sng">
                <a:solidFill>
                  <a:srgbClr val="000066"/>
                </a:solidFill>
                <a:latin typeface="Times New Roman" pitchFamily="18" charset="0"/>
              </a:rPr>
              <a:t> </a:t>
            </a:r>
            <a:r>
              <a:rPr lang="en-US" altLang="zh-TW" u="sng">
                <a:latin typeface="Times New Roman" pitchFamily="18" charset="0"/>
              </a:rPr>
              <a:t>such as</a:t>
            </a:r>
            <a:r>
              <a:rPr lang="en-US" altLang="zh-TW" u="sng">
                <a:solidFill>
                  <a:srgbClr val="000066"/>
                </a:solidFill>
                <a:latin typeface="Times New Roman" pitchFamily="18" charset="0"/>
              </a:rPr>
              <a:t> </a:t>
            </a:r>
            <a:r>
              <a:rPr lang="en-US" altLang="zh-TW" i="1" u="sng">
                <a:solidFill>
                  <a:srgbClr val="FF0000"/>
                </a:solidFill>
                <a:latin typeface="Times New Roman" pitchFamily="18" charset="0"/>
              </a:rPr>
              <a:t>listings, graphic outputs, summary tables, or visualizations</a:t>
            </a:r>
            <a:r>
              <a:rPr lang="en-US" altLang="zh-TW" u="sng">
                <a:solidFill>
                  <a:srgbClr val="000066"/>
                </a:solidFill>
                <a:latin typeface="Times New Roman" pitchFamily="18" charset="0"/>
              </a:rPr>
              <a:t>.</a:t>
            </a:r>
            <a:r>
              <a:rPr lang="en-US" altLang="zh-TW" u="sng">
                <a:latin typeface="Times New Roman" pitchFamily="18" charset="0"/>
              </a:rPr>
              <a:t> </a:t>
            </a:r>
          </a:p>
        </p:txBody>
      </p:sp>
      <p:sp>
        <p:nvSpPr>
          <p:cNvPr id="119812" name="Line 4"/>
          <p:cNvSpPr>
            <a:spLocks noChangeShapeType="1"/>
          </p:cNvSpPr>
          <p:nvPr/>
        </p:nvSpPr>
        <p:spPr bwMode="auto">
          <a:xfrm>
            <a:off x="0" y="609600"/>
            <a:ext cx="0" cy="0"/>
          </a:xfrm>
          <a:prstGeom prst="line">
            <a:avLst/>
          </a:prstGeom>
          <a:noFill/>
          <a:ln w="9525">
            <a:solidFill>
              <a:schemeClr val="tx1"/>
            </a:solidFill>
            <a:round/>
            <a:headEnd/>
            <a:tailEnd/>
          </a:ln>
          <a:effectLst/>
        </p:spPr>
        <p:txBody>
          <a:bodyPr/>
          <a:lstStyle/>
          <a:p>
            <a:endParaRPr lang="zh-TW" altLang="en-US"/>
          </a:p>
        </p:txBody>
      </p:sp>
      <p:sp>
        <p:nvSpPr>
          <p:cNvPr id="119813" name="Line 5"/>
          <p:cNvSpPr>
            <a:spLocks noChangeShapeType="1"/>
          </p:cNvSpPr>
          <p:nvPr/>
        </p:nvSpPr>
        <p:spPr bwMode="auto">
          <a:xfrm>
            <a:off x="0" y="609600"/>
            <a:ext cx="0" cy="76200"/>
          </a:xfrm>
          <a:prstGeom prst="line">
            <a:avLst/>
          </a:prstGeom>
          <a:noFill/>
          <a:ln w="9525">
            <a:solidFill>
              <a:schemeClr val="tx1"/>
            </a:solidFill>
            <a:round/>
            <a:headEnd/>
            <a:tailEnd/>
          </a:ln>
          <a:effectLst/>
        </p:spPr>
        <p:txBody>
          <a:bodyPr/>
          <a:lstStyle/>
          <a:p>
            <a:endParaRPr lang="zh-TW" altLang="en-US"/>
          </a:p>
        </p:txBody>
      </p:sp>
      <p:pic>
        <p:nvPicPr>
          <p:cNvPr id="120841" name="Picture 9" descr="按此在新窗口浏览图片">
            <a:hlinkClick r:id="rId2"/>
          </p:cNvPr>
          <p:cNvPicPr>
            <a:picLocks noChangeAspect="1" noChangeArrowheads="1" noCrop="1"/>
          </p:cNvPicPr>
          <p:nvPr/>
        </p:nvPicPr>
        <p:blipFill>
          <a:blip r:embed="rId3" cstate="print"/>
          <a:srcRect/>
          <a:stretch>
            <a:fillRect/>
          </a:stretch>
        </p:blipFill>
        <p:spPr bwMode="auto">
          <a:xfrm>
            <a:off x="0" y="5157788"/>
            <a:ext cx="8316913" cy="170021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FA2FB43D-33F2-42AA-B15B-6B5F08FB6A14}" type="slidenum">
              <a:rPr lang="en-US" altLang="zh-TW"/>
              <a:pPr/>
              <a:t>11</a:t>
            </a:fld>
            <a:endParaRPr lang="en-US" altLang="zh-TW"/>
          </a:p>
        </p:txBody>
      </p:sp>
      <p:sp>
        <p:nvSpPr>
          <p:cNvPr id="57346" name="Rectangle 2"/>
          <p:cNvSpPr>
            <a:spLocks noGrp="1" noChangeArrowheads="1"/>
          </p:cNvSpPr>
          <p:nvPr>
            <p:ph type="title"/>
          </p:nvPr>
        </p:nvSpPr>
        <p:spPr>
          <a:xfrm>
            <a:off x="528638" y="350838"/>
            <a:ext cx="6851650" cy="774700"/>
          </a:xfrm>
        </p:spPr>
        <p:txBody>
          <a:bodyPr/>
          <a:lstStyle/>
          <a:p>
            <a:r>
              <a:rPr lang="en-US" altLang="zh-TW" sz="3800"/>
              <a:t>Other Data Mining techniques</a:t>
            </a:r>
            <a:br>
              <a:rPr lang="en-US" altLang="zh-TW" sz="3800"/>
            </a:br>
            <a:endParaRPr lang="en-US" altLang="zh-TW" sz="3800"/>
          </a:p>
        </p:txBody>
      </p:sp>
      <p:sp>
        <p:nvSpPr>
          <p:cNvPr id="57347" name="Rectangle 3"/>
          <p:cNvSpPr>
            <a:spLocks noGrp="1" noChangeArrowheads="1"/>
          </p:cNvSpPr>
          <p:nvPr>
            <p:ph type="body" idx="1"/>
          </p:nvPr>
        </p:nvSpPr>
        <p:spPr>
          <a:xfrm>
            <a:off x="684213" y="1412875"/>
            <a:ext cx="7488237" cy="4824413"/>
          </a:xfrm>
        </p:spPr>
        <p:txBody>
          <a:bodyPr/>
          <a:lstStyle/>
          <a:p>
            <a:pPr>
              <a:buFont typeface="Wingdings" pitchFamily="2" charset="2"/>
              <a:buNone/>
            </a:pPr>
            <a:r>
              <a:rPr lang="en-US" altLang="zh-TW" sz="2600" dirty="0"/>
              <a:t>Artificial neural </a:t>
            </a:r>
            <a:r>
              <a:rPr lang="en-US" altLang="zh-TW" sz="2600" dirty="0" smtClean="0"/>
              <a:t>network,</a:t>
            </a:r>
            <a:endParaRPr lang="en-US" altLang="zh-TW" sz="2600" dirty="0"/>
          </a:p>
          <a:p>
            <a:pPr>
              <a:buFont typeface="Wingdings" pitchFamily="2" charset="2"/>
              <a:buNone/>
            </a:pPr>
            <a:r>
              <a:rPr lang="en-US" altLang="zh-TW" sz="2600" dirty="0"/>
              <a:t> business intelligence (BI), </a:t>
            </a:r>
          </a:p>
          <a:p>
            <a:pPr>
              <a:buFont typeface="Wingdings" pitchFamily="2" charset="2"/>
              <a:buNone/>
            </a:pPr>
            <a:r>
              <a:rPr lang="en-US" altLang="zh-TW" sz="2600" dirty="0"/>
              <a:t>data stream mining,</a:t>
            </a:r>
          </a:p>
          <a:p>
            <a:pPr>
              <a:buFont typeface="Wingdings" pitchFamily="2" charset="2"/>
              <a:buNone/>
            </a:pPr>
            <a:r>
              <a:rPr lang="en-US" altLang="zh-TW" sz="2600" dirty="0"/>
              <a:t>fuzzy logic, </a:t>
            </a:r>
          </a:p>
          <a:p>
            <a:pPr>
              <a:buFont typeface="Wingdings" pitchFamily="2" charset="2"/>
              <a:buNone/>
            </a:pPr>
            <a:r>
              <a:rPr lang="en-US" altLang="zh-TW" sz="2600" dirty="0"/>
              <a:t>nearest </a:t>
            </a:r>
            <a:r>
              <a:rPr lang="en-US" altLang="zh-TW" sz="2600" dirty="0" smtClean="0"/>
              <a:t>neighbor algorithm</a:t>
            </a:r>
            <a:r>
              <a:rPr lang="en-US" altLang="zh-TW" sz="2600" dirty="0"/>
              <a:t>,</a:t>
            </a:r>
          </a:p>
          <a:p>
            <a:pPr>
              <a:buFont typeface="Wingdings" pitchFamily="2" charset="2"/>
              <a:buNone/>
            </a:pPr>
            <a:r>
              <a:rPr lang="en-US" altLang="zh-TW" sz="2600" dirty="0"/>
              <a:t>pattern recognition, </a:t>
            </a:r>
          </a:p>
          <a:p>
            <a:pPr>
              <a:buFont typeface="Wingdings" pitchFamily="2" charset="2"/>
              <a:buNone/>
            </a:pPr>
            <a:r>
              <a:rPr lang="en-US" altLang="zh-TW" sz="2600" dirty="0"/>
              <a:t>relational data mining, </a:t>
            </a:r>
          </a:p>
          <a:p>
            <a:pPr>
              <a:buFont typeface="Wingdings" pitchFamily="2" charset="2"/>
              <a:buNone/>
            </a:pPr>
            <a:r>
              <a:rPr lang="en-US" altLang="zh-TW" sz="2600" dirty="0"/>
              <a:t>text mining, </a:t>
            </a:r>
          </a:p>
          <a:p>
            <a:pPr>
              <a:buFont typeface="Wingdings" pitchFamily="2" charset="2"/>
              <a:buNone/>
            </a:pPr>
            <a:r>
              <a:rPr lang="en-US" altLang="zh-TW" sz="2600" dirty="0"/>
              <a:t>chi-Square, t-test, </a:t>
            </a:r>
            <a:r>
              <a:rPr lang="en-US" altLang="zh-TW" sz="2600" dirty="0" smtClean="0"/>
              <a:t>regression, </a:t>
            </a:r>
            <a:r>
              <a:rPr lang="en-US" altLang="zh-TW" sz="2600" dirty="0"/>
              <a:t>correlation</a:t>
            </a:r>
          </a:p>
          <a:p>
            <a:pPr>
              <a:buFont typeface="Wingdings" pitchFamily="2" charset="2"/>
              <a:buNone/>
            </a:pPr>
            <a:endParaRPr lang="en-US" altLang="zh-TW" sz="26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9FF99"/>
        </a:soli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881C0EB-579C-4C99-AE7C-623032EF2FF7}" type="slidenum">
              <a:rPr lang="en-US" altLang="zh-TW"/>
              <a:pPr/>
              <a:t>110</a:t>
            </a:fld>
            <a:endParaRPr lang="en-US" altLang="zh-TW"/>
          </a:p>
        </p:txBody>
      </p:sp>
      <p:sp>
        <p:nvSpPr>
          <p:cNvPr id="120834" name="Text Box 2"/>
          <p:cNvSpPr txBox="1">
            <a:spLocks noChangeArrowheads="1"/>
          </p:cNvSpPr>
          <p:nvPr/>
        </p:nvSpPr>
        <p:spPr bwMode="auto">
          <a:xfrm>
            <a:off x="250825" y="404813"/>
            <a:ext cx="83820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FF"/>
                </a:solidFill>
                <a:latin typeface="Times New Roman" pitchFamily="18" charset="0"/>
              </a:rPr>
              <a:t>Goals of Data Mining and KDD </a:t>
            </a:r>
          </a:p>
        </p:txBody>
      </p:sp>
      <p:sp>
        <p:nvSpPr>
          <p:cNvPr id="120835" name="Text Box 3"/>
          <p:cNvSpPr txBox="1">
            <a:spLocks noChangeArrowheads="1"/>
          </p:cNvSpPr>
          <p:nvPr/>
        </p:nvSpPr>
        <p:spPr bwMode="auto">
          <a:xfrm>
            <a:off x="395288" y="765175"/>
            <a:ext cx="8382000" cy="5021263"/>
          </a:xfrm>
          <a:prstGeom prst="rect">
            <a:avLst/>
          </a:prstGeom>
          <a:noFill/>
          <a:ln w="9525">
            <a:noFill/>
            <a:miter lim="800000"/>
            <a:headEnd/>
            <a:tailEnd/>
          </a:ln>
          <a:effectLst/>
        </p:spPr>
        <p:txBody>
          <a:bodyPr>
            <a:spAutoFit/>
          </a:bodyPr>
          <a:lstStyle/>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Prediction</a:t>
            </a:r>
            <a:r>
              <a:rPr lang="en-US" altLang="zh-TW" u="sng">
                <a:latin typeface="Times New Roman" pitchFamily="18" charset="0"/>
              </a:rPr>
              <a:t>~DM can show how certain attributes within the data will behave in the future.</a:t>
            </a:r>
          </a:p>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Examples</a:t>
            </a:r>
            <a:r>
              <a:rPr lang="en-US" altLang="zh-TW" u="sng">
                <a:latin typeface="Times New Roman" pitchFamily="18" charset="0"/>
              </a:rPr>
              <a:t> of predictive DM include</a:t>
            </a:r>
          </a:p>
          <a:p>
            <a:pPr>
              <a:spcBef>
                <a:spcPct val="50000"/>
              </a:spcBef>
              <a:buFontTx/>
              <a:buChar char="•"/>
            </a:pPr>
            <a:r>
              <a:rPr lang="en-US" altLang="zh-TW" u="sng">
                <a:latin typeface="Times New Roman" pitchFamily="18" charset="0"/>
              </a:rPr>
              <a:t>(1) the analysis of </a:t>
            </a:r>
            <a:r>
              <a:rPr lang="en-US" altLang="zh-TW" i="1" u="sng">
                <a:solidFill>
                  <a:srgbClr val="FF0000"/>
                </a:solidFill>
                <a:latin typeface="Times New Roman" pitchFamily="18" charset="0"/>
              </a:rPr>
              <a:t>buying transactions</a:t>
            </a:r>
            <a:r>
              <a:rPr lang="en-US" altLang="zh-TW" u="sng">
                <a:latin typeface="Times New Roman" pitchFamily="18" charset="0"/>
              </a:rPr>
              <a:t> or </a:t>
            </a:r>
          </a:p>
          <a:p>
            <a:pPr>
              <a:spcBef>
                <a:spcPct val="50000"/>
              </a:spcBef>
              <a:buFontTx/>
              <a:buChar char="•"/>
            </a:pPr>
            <a:r>
              <a:rPr lang="en-US" altLang="zh-TW" u="sng">
                <a:latin typeface="Times New Roman" pitchFamily="18" charset="0"/>
              </a:rPr>
              <a:t>(2) </a:t>
            </a:r>
            <a:r>
              <a:rPr lang="en-US" altLang="zh-TW" i="1" u="sng">
                <a:solidFill>
                  <a:srgbClr val="FF0000"/>
                </a:solidFill>
                <a:latin typeface="Times New Roman" pitchFamily="18" charset="0"/>
              </a:rPr>
              <a:t>predict </a:t>
            </a:r>
            <a:r>
              <a:rPr lang="en-US" altLang="zh-TW" u="sng">
                <a:latin typeface="Times New Roman" pitchFamily="18" charset="0"/>
              </a:rPr>
              <a:t>what consumers will buy under certain discounts, </a:t>
            </a:r>
          </a:p>
          <a:p>
            <a:pPr>
              <a:spcBef>
                <a:spcPct val="50000"/>
              </a:spcBef>
              <a:buFontTx/>
              <a:buChar char="•"/>
            </a:pPr>
            <a:r>
              <a:rPr lang="en-US" altLang="zh-TW" u="sng">
                <a:latin typeface="Times New Roman" pitchFamily="18" charset="0"/>
              </a:rPr>
              <a:t>(3) how much </a:t>
            </a:r>
            <a:r>
              <a:rPr lang="en-US" altLang="zh-TW" i="1" u="sng">
                <a:solidFill>
                  <a:srgbClr val="FF0000"/>
                </a:solidFill>
                <a:latin typeface="Times New Roman" pitchFamily="18" charset="0"/>
              </a:rPr>
              <a:t>sales volume</a:t>
            </a:r>
            <a:r>
              <a:rPr lang="en-US" altLang="zh-TW" u="sng">
                <a:latin typeface="Times New Roman" pitchFamily="18" charset="0"/>
              </a:rPr>
              <a:t> a store would generate in a given       period, and</a:t>
            </a:r>
          </a:p>
          <a:p>
            <a:pPr>
              <a:spcBef>
                <a:spcPct val="50000"/>
              </a:spcBef>
              <a:buFontTx/>
              <a:buChar char="•"/>
            </a:pPr>
            <a:r>
              <a:rPr lang="en-US" altLang="zh-TW" u="sng">
                <a:latin typeface="Times New Roman" pitchFamily="18" charset="0"/>
              </a:rPr>
              <a:t>(4)  whether </a:t>
            </a:r>
            <a:r>
              <a:rPr lang="en-US" altLang="zh-TW" i="1" u="sng">
                <a:solidFill>
                  <a:srgbClr val="FF0000"/>
                </a:solidFill>
                <a:latin typeface="Times New Roman" pitchFamily="18" charset="0"/>
              </a:rPr>
              <a:t>deleting a product line</a:t>
            </a:r>
            <a:r>
              <a:rPr lang="en-US" altLang="zh-TW" u="sng">
                <a:latin typeface="Times New Roman" pitchFamily="18" charset="0"/>
              </a:rPr>
              <a:t> would yield more profits.</a:t>
            </a:r>
          </a:p>
        </p:txBody>
      </p:sp>
      <p:pic>
        <p:nvPicPr>
          <p:cNvPr id="120842" name="Picture 10" descr="按此在新窗口浏览图片">
            <a:hlinkClick r:id="rId2"/>
          </p:cNvPr>
          <p:cNvPicPr>
            <a:picLocks noChangeAspect="1" noChangeArrowheads="1" noCrop="1"/>
          </p:cNvPicPr>
          <p:nvPr/>
        </p:nvPicPr>
        <p:blipFill>
          <a:blip r:embed="rId3" cstate="print"/>
          <a:srcRect/>
          <a:stretch>
            <a:fillRect/>
          </a:stretch>
        </p:blipFill>
        <p:spPr bwMode="auto">
          <a:xfrm>
            <a:off x="0" y="5876925"/>
            <a:ext cx="8316913" cy="9810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投影片編號版面配置區 3"/>
          <p:cNvSpPr>
            <a:spLocks noGrp="1"/>
          </p:cNvSpPr>
          <p:nvPr>
            <p:ph type="sldNum" sz="quarter" idx="12"/>
          </p:nvPr>
        </p:nvSpPr>
        <p:spPr/>
        <p:txBody>
          <a:bodyPr/>
          <a:lstStyle/>
          <a:p>
            <a:fld id="{32BBF489-4403-4BD3-91E1-FF8B7BF2FE4F}" type="slidenum">
              <a:rPr lang="en-US" altLang="zh-TW"/>
              <a:pPr/>
              <a:t>111</a:t>
            </a:fld>
            <a:endParaRPr lang="en-US" altLang="zh-TW"/>
          </a:p>
        </p:txBody>
      </p:sp>
      <p:sp>
        <p:nvSpPr>
          <p:cNvPr id="121858" name="Text Box 2"/>
          <p:cNvSpPr txBox="1">
            <a:spLocks noChangeArrowheads="1"/>
          </p:cNvSpPr>
          <p:nvPr/>
        </p:nvSpPr>
        <p:spPr bwMode="auto">
          <a:xfrm>
            <a:off x="0" y="260350"/>
            <a:ext cx="4932363" cy="1066800"/>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FF"/>
                </a:solidFill>
                <a:latin typeface="Times New Roman" pitchFamily="18" charset="0"/>
              </a:rPr>
              <a:t>Goals of Data Mining and KDD </a:t>
            </a:r>
            <a:endParaRPr lang="en-US" altLang="zh-TW" sz="3200" b="0">
              <a:solidFill>
                <a:srgbClr val="0000FF"/>
              </a:solidFill>
              <a:latin typeface="Times New Roman" pitchFamily="18" charset="0"/>
            </a:endParaRPr>
          </a:p>
        </p:txBody>
      </p:sp>
      <p:sp>
        <p:nvSpPr>
          <p:cNvPr id="121859" name="Text Box 3"/>
          <p:cNvSpPr txBox="1">
            <a:spLocks noChangeArrowheads="1"/>
          </p:cNvSpPr>
          <p:nvPr/>
        </p:nvSpPr>
        <p:spPr bwMode="auto">
          <a:xfrm>
            <a:off x="250825" y="908050"/>
            <a:ext cx="8305800" cy="4838700"/>
          </a:xfrm>
          <a:prstGeom prst="rect">
            <a:avLst/>
          </a:prstGeom>
          <a:noFill/>
          <a:ln w="9525">
            <a:noFill/>
            <a:miter lim="800000"/>
            <a:headEnd/>
            <a:tailEnd/>
          </a:ln>
          <a:effectLst/>
        </p:spPr>
        <p:txBody>
          <a:bodyPr>
            <a:spAutoFit/>
          </a:bodyPr>
          <a:lstStyle/>
          <a:p>
            <a:endParaRPr lang="en-US" altLang="zh-TW">
              <a:solidFill>
                <a:srgbClr val="990099"/>
              </a:solidFill>
              <a:latin typeface="Times New Roman" pitchFamily="18" charset="0"/>
            </a:endParaRPr>
          </a:p>
          <a:p>
            <a:r>
              <a:rPr lang="en-US" altLang="zh-TW" u="sng">
                <a:solidFill>
                  <a:srgbClr val="990099"/>
                </a:solidFill>
                <a:latin typeface="Times New Roman" pitchFamily="18" charset="0"/>
              </a:rPr>
              <a:t>In such applications, business logic is used coupled with DM.</a:t>
            </a:r>
          </a:p>
          <a:p>
            <a:r>
              <a:rPr lang="en-US" altLang="zh-TW" u="sng">
                <a:solidFill>
                  <a:srgbClr val="990099"/>
                </a:solidFill>
                <a:latin typeface="Times New Roman" pitchFamily="18" charset="0"/>
              </a:rPr>
              <a:t>In a scientific context, certain </a:t>
            </a:r>
            <a:r>
              <a:rPr lang="en-US" altLang="zh-TW" i="1" u="sng">
                <a:solidFill>
                  <a:srgbClr val="FF0000"/>
                </a:solidFill>
                <a:latin typeface="Times New Roman" pitchFamily="18" charset="0"/>
              </a:rPr>
              <a:t>seismic wave patterns</a:t>
            </a:r>
            <a:r>
              <a:rPr lang="en-US" altLang="zh-TW" u="sng">
                <a:solidFill>
                  <a:srgbClr val="990099"/>
                </a:solidFill>
                <a:latin typeface="Times New Roman" pitchFamily="18" charset="0"/>
              </a:rPr>
              <a:t> may predict an earthquake with high probability.</a:t>
            </a:r>
          </a:p>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Identification</a:t>
            </a:r>
            <a:r>
              <a:rPr lang="en-US" altLang="zh-TW" u="sng">
                <a:latin typeface="Times New Roman" pitchFamily="18" charset="0"/>
              </a:rPr>
              <a:t>~ Data patterns can be used to identify the existence of an item, an event, or an activity.</a:t>
            </a:r>
            <a:endParaRPr lang="en-US" altLang="zh-TW" i="1" u="sng">
              <a:solidFill>
                <a:srgbClr val="FF0000"/>
              </a:solidFill>
              <a:latin typeface="Times New Roman" pitchFamily="18" charset="0"/>
            </a:endParaRPr>
          </a:p>
          <a:p>
            <a:pPr>
              <a:spcBef>
                <a:spcPct val="50000"/>
              </a:spcBef>
              <a:buFontTx/>
              <a:buChar char="•"/>
            </a:pPr>
            <a:endParaRPr lang="en-US" altLang="zh-TW" i="1" u="sng">
              <a:solidFill>
                <a:srgbClr val="FF0000"/>
              </a:solidFill>
              <a:latin typeface="Times New Roman" pitchFamily="18" charset="0"/>
            </a:endParaRPr>
          </a:p>
          <a:p>
            <a:pPr>
              <a:spcBef>
                <a:spcPct val="50000"/>
              </a:spcBef>
              <a:buFontTx/>
              <a:buChar char="•"/>
            </a:pPr>
            <a:r>
              <a:rPr lang="en-US" altLang="zh-TW" i="1" u="sng">
                <a:solidFill>
                  <a:srgbClr val="FF0000"/>
                </a:solidFill>
                <a:latin typeface="Times New Roman" pitchFamily="18" charset="0"/>
              </a:rPr>
              <a:t>E.g</a:t>
            </a:r>
            <a:r>
              <a:rPr lang="en-US" altLang="zh-TW" u="sng">
                <a:latin typeface="Times New Roman" pitchFamily="18" charset="0"/>
              </a:rPr>
              <a:t>., </a:t>
            </a:r>
            <a:r>
              <a:rPr lang="en-US" altLang="zh-TW" u="sng">
                <a:solidFill>
                  <a:srgbClr val="000066"/>
                </a:solidFill>
                <a:latin typeface="Times New Roman" pitchFamily="18" charset="0"/>
              </a:rPr>
              <a:t> </a:t>
            </a:r>
            <a:r>
              <a:rPr lang="en-US" altLang="zh-TW" u="sng">
                <a:solidFill>
                  <a:srgbClr val="FF0000"/>
                </a:solidFill>
                <a:latin typeface="Times New Roman" pitchFamily="18" charset="0"/>
              </a:rPr>
              <a:t>intruders</a:t>
            </a:r>
            <a:r>
              <a:rPr lang="en-US" altLang="zh-TW" u="sng">
                <a:latin typeface="Times New Roman" pitchFamily="18" charset="0"/>
              </a:rPr>
              <a:t> trying to break a system may be identified by the programs executed, file accessed, and CPU time per session.</a:t>
            </a:r>
          </a:p>
        </p:txBody>
      </p:sp>
      <p:sp>
        <p:nvSpPr>
          <p:cNvPr id="122888" name="Rectangle 8"/>
          <p:cNvSpPr>
            <a:spLocks noChangeArrowheads="1"/>
          </p:cNvSpPr>
          <p:nvPr/>
        </p:nvSpPr>
        <p:spPr bwMode="auto">
          <a:xfrm>
            <a:off x="0" y="3429000"/>
            <a:ext cx="9144000" cy="0"/>
          </a:xfrm>
          <a:prstGeom prst="rect">
            <a:avLst/>
          </a:prstGeom>
          <a:noFill/>
          <a:ln w="9525">
            <a:noFill/>
            <a:miter lim="800000"/>
            <a:headEnd/>
            <a:tailEnd/>
          </a:ln>
          <a:effectLst/>
        </p:spPr>
        <p:txBody>
          <a:bodyPr wrap="none" lIns="17457" anchor="ctr">
            <a:spAutoFit/>
          </a:bodyPr>
          <a:lstStyle/>
          <a:p>
            <a:endParaRPr lang="zh-TW" altLang="en-US"/>
          </a:p>
        </p:txBody>
      </p:sp>
      <p:sp>
        <p:nvSpPr>
          <p:cNvPr id="12288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lIns="17457" anchor="ctr">
            <a:spAutoFit/>
          </a:bodyPr>
          <a:lstStyle/>
          <a:p>
            <a:endParaRPr lang="zh-TW" altLang="en-US"/>
          </a:p>
        </p:txBody>
      </p:sp>
      <p:pic>
        <p:nvPicPr>
          <p:cNvPr id="122890" name="Picture 10" descr="bbr0102"/>
          <p:cNvPicPr>
            <a:picLocks noChangeAspect="1" noChangeArrowheads="1" noCrop="1"/>
          </p:cNvPicPr>
          <p:nvPr/>
        </p:nvPicPr>
        <p:blipFill>
          <a:blip r:embed="rId2" cstate="print"/>
          <a:srcRect/>
          <a:stretch>
            <a:fillRect/>
          </a:stretch>
        </p:blipFill>
        <p:spPr bwMode="auto">
          <a:xfrm>
            <a:off x="0" y="5661025"/>
            <a:ext cx="8459788" cy="920750"/>
          </a:xfrm>
          <a:prstGeom prst="rect">
            <a:avLst/>
          </a:prstGeom>
          <a:noFill/>
        </p:spPr>
      </p:pic>
      <p:pic>
        <p:nvPicPr>
          <p:cNvPr id="122891" name="Picture 11"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FF99"/>
            </a:gs>
            <a:gs pos="100000">
              <a:srgbClr val="00FFFF"/>
            </a:gs>
          </a:gsLst>
          <a:lin ang="5400000" scaled="1"/>
        </a:gradFill>
        <a:effectLst/>
      </p:bgPr>
    </p:bg>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fld id="{6C906B51-AD8B-46AB-A7A2-4EDFB3E04491}" type="slidenum">
              <a:rPr lang="en-US" altLang="zh-TW"/>
              <a:pPr/>
              <a:t>112</a:t>
            </a:fld>
            <a:endParaRPr lang="en-US" altLang="zh-TW"/>
          </a:p>
        </p:txBody>
      </p:sp>
      <p:sp>
        <p:nvSpPr>
          <p:cNvPr id="546818" name="Rectangle 2"/>
          <p:cNvSpPr>
            <a:spLocks noGrp="1" noChangeArrowheads="1"/>
          </p:cNvSpPr>
          <p:nvPr>
            <p:ph type="title"/>
          </p:nvPr>
        </p:nvSpPr>
        <p:spPr>
          <a:xfrm>
            <a:off x="1042988" y="188913"/>
            <a:ext cx="7793037" cy="990600"/>
          </a:xfrm>
        </p:spPr>
        <p:txBody>
          <a:bodyPr/>
          <a:lstStyle/>
          <a:p>
            <a:r>
              <a:rPr lang="en-US" altLang="zh-TW" sz="3200" b="1" u="sng">
                <a:solidFill>
                  <a:srgbClr val="0000FF"/>
                </a:solidFill>
              </a:rPr>
              <a:t>Goals of Data Mining and KDD </a:t>
            </a:r>
            <a:r>
              <a:rPr lang="en-US" altLang="zh-TW" sz="3200">
                <a:solidFill>
                  <a:srgbClr val="0000FF"/>
                </a:solidFill>
              </a:rPr>
              <a:t/>
            </a:r>
            <a:br>
              <a:rPr lang="en-US" altLang="zh-TW" sz="3200">
                <a:solidFill>
                  <a:srgbClr val="0000FF"/>
                </a:solidFill>
              </a:rPr>
            </a:br>
            <a:endParaRPr lang="en-US" altLang="zh-TW" sz="3200">
              <a:solidFill>
                <a:srgbClr val="0000FF"/>
              </a:solidFill>
            </a:endParaRPr>
          </a:p>
        </p:txBody>
      </p:sp>
      <p:sp>
        <p:nvSpPr>
          <p:cNvPr id="546819" name="Rectangle 3"/>
          <p:cNvSpPr>
            <a:spLocks noGrp="1" noChangeArrowheads="1"/>
          </p:cNvSpPr>
          <p:nvPr>
            <p:ph type="body" idx="1"/>
          </p:nvPr>
        </p:nvSpPr>
        <p:spPr>
          <a:xfrm>
            <a:off x="539750" y="1052513"/>
            <a:ext cx="8229600" cy="4525962"/>
          </a:xfrm>
        </p:spPr>
        <p:txBody>
          <a:bodyPr/>
          <a:lstStyle/>
          <a:p>
            <a:endParaRPr lang="en-US" altLang="zh-TW" sz="2400" b="1">
              <a:latin typeface="Times New Roman" pitchFamily="18" charset="0"/>
            </a:endParaRPr>
          </a:p>
          <a:p>
            <a:r>
              <a:rPr lang="en-US" altLang="zh-TW" sz="2400" b="1" u="sng">
                <a:latin typeface="Times New Roman" pitchFamily="18" charset="0"/>
              </a:rPr>
              <a:t>The area known as</a:t>
            </a:r>
            <a:r>
              <a:rPr lang="en-US" altLang="zh-TW" sz="2400" b="1" u="sng">
                <a:solidFill>
                  <a:srgbClr val="FF0000"/>
                </a:solidFill>
                <a:latin typeface="Times New Roman" pitchFamily="18" charset="0"/>
              </a:rPr>
              <a:t> authentication</a:t>
            </a:r>
            <a:r>
              <a:rPr lang="en-US" altLang="zh-TW" sz="2400" b="1" u="sng">
                <a:latin typeface="Times New Roman" pitchFamily="18" charset="0"/>
              </a:rPr>
              <a:t> is a form of identification.</a:t>
            </a:r>
          </a:p>
          <a:p>
            <a:endParaRPr lang="en-US" altLang="zh-TW" sz="2400" b="1" u="sng">
              <a:latin typeface="Times New Roman" pitchFamily="18" charset="0"/>
            </a:endParaRPr>
          </a:p>
          <a:p>
            <a:r>
              <a:rPr lang="en-US" altLang="zh-TW" sz="2400" b="1" u="sng">
                <a:latin typeface="Times New Roman" pitchFamily="18" charset="0"/>
              </a:rPr>
              <a:t>It ascertains whether a user is indeed a specific user or one from an authorized class,</a:t>
            </a:r>
          </a:p>
          <a:p>
            <a:endParaRPr lang="en-US" altLang="zh-TW" sz="2400" b="1" u="sng">
              <a:latin typeface="Times New Roman" pitchFamily="18" charset="0"/>
            </a:endParaRPr>
          </a:p>
          <a:p>
            <a:r>
              <a:rPr lang="en-US" altLang="zh-TW" sz="2400" b="1" u="sng">
                <a:latin typeface="Times New Roman" pitchFamily="18" charset="0"/>
              </a:rPr>
              <a:t>It involves a comparison of </a:t>
            </a:r>
            <a:r>
              <a:rPr lang="en-US" altLang="zh-TW" sz="2400" b="1" u="sng">
                <a:solidFill>
                  <a:srgbClr val="FF0000"/>
                </a:solidFill>
                <a:latin typeface="Times New Roman" pitchFamily="18" charset="0"/>
              </a:rPr>
              <a:t>parameters</a:t>
            </a:r>
            <a:r>
              <a:rPr lang="en-US" altLang="zh-TW" sz="2400" b="1" u="sng">
                <a:latin typeface="Times New Roman" pitchFamily="18" charset="0"/>
              </a:rPr>
              <a:t> or</a:t>
            </a:r>
            <a:r>
              <a:rPr lang="en-US" altLang="zh-TW" sz="2400" b="1" u="sng">
                <a:solidFill>
                  <a:srgbClr val="FF0000"/>
                </a:solidFill>
                <a:latin typeface="Times New Roman" pitchFamily="18" charset="0"/>
              </a:rPr>
              <a:t> images</a:t>
            </a:r>
            <a:r>
              <a:rPr lang="en-US" altLang="zh-TW" sz="2400" b="1" u="sng">
                <a:latin typeface="Times New Roman" pitchFamily="18" charset="0"/>
              </a:rPr>
              <a:t> or </a:t>
            </a:r>
            <a:r>
              <a:rPr lang="en-US" altLang="zh-TW" sz="2400" b="1" u="sng">
                <a:solidFill>
                  <a:srgbClr val="FF0000"/>
                </a:solidFill>
                <a:latin typeface="Times New Roman" pitchFamily="18" charset="0"/>
              </a:rPr>
              <a:t>signals </a:t>
            </a:r>
            <a:r>
              <a:rPr lang="en-US" altLang="zh-TW" sz="2400" b="1" u="sng">
                <a:latin typeface="Times New Roman" pitchFamily="18" charset="0"/>
              </a:rPr>
              <a:t>against a </a:t>
            </a:r>
            <a:r>
              <a:rPr lang="en-US" altLang="zh-TW" sz="2400" b="1" u="sng">
                <a:solidFill>
                  <a:srgbClr val="FF0000"/>
                </a:solidFill>
                <a:latin typeface="Times New Roman" pitchFamily="18" charset="0"/>
              </a:rPr>
              <a:t>database</a:t>
            </a:r>
            <a:r>
              <a:rPr lang="en-US" altLang="zh-TW" sz="2400" b="1" u="sng">
                <a:latin typeface="Times New Roman" pitchFamily="18" charset="0"/>
              </a:rPr>
              <a:t>.</a:t>
            </a:r>
          </a:p>
          <a:p>
            <a:endParaRPr lang="en-US" altLang="zh-TW" sz="2400" b="1" u="sng">
              <a:latin typeface="Times New Roman" pitchFamily="18" charset="0"/>
            </a:endParaRPr>
          </a:p>
          <a:p>
            <a:endParaRPr lang="en-US" altLang="zh-TW" sz="2400" b="1" u="sng">
              <a:latin typeface="Times New Roman" pitchFamily="18" charset="0"/>
            </a:endParaRPr>
          </a:p>
        </p:txBody>
      </p:sp>
      <p:sp>
        <p:nvSpPr>
          <p:cNvPr id="546820" name="Rectangle 4"/>
          <p:cNvSpPr>
            <a:spLocks noChangeArrowheads="1"/>
          </p:cNvSpPr>
          <p:nvPr/>
        </p:nvSpPr>
        <p:spPr bwMode="auto">
          <a:xfrm>
            <a:off x="0" y="0"/>
            <a:ext cx="9144000" cy="0"/>
          </a:xfrm>
          <a:prstGeom prst="rect">
            <a:avLst/>
          </a:prstGeom>
          <a:noFill/>
          <a:ln w="9525">
            <a:noFill/>
            <a:miter lim="800000"/>
            <a:headEnd/>
            <a:tailEnd/>
          </a:ln>
          <a:effectLst/>
        </p:spPr>
        <p:txBody>
          <a:bodyPr wrap="none" lIns="17457" anchor="ctr">
            <a:spAutoFit/>
          </a:bodyPr>
          <a:lstStyle/>
          <a:p>
            <a:endParaRPr lang="zh-TW" altLang="en-US"/>
          </a:p>
        </p:txBody>
      </p:sp>
      <p:sp>
        <p:nvSpPr>
          <p:cNvPr id="54682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lIns="17457" anchor="ctr">
            <a:spAutoFit/>
          </a:bodyPr>
          <a:lstStyle/>
          <a:p>
            <a:endParaRPr lang="zh-TW" altLang="en-US"/>
          </a:p>
        </p:txBody>
      </p:sp>
      <p:pic>
        <p:nvPicPr>
          <p:cNvPr id="546822" name="Picture 6" descr="bfl0405"/>
          <p:cNvPicPr>
            <a:picLocks noChangeAspect="1" noChangeArrowheads="1"/>
          </p:cNvPicPr>
          <p:nvPr/>
        </p:nvPicPr>
        <p:blipFill>
          <a:blip r:embed="rId2" cstate="print"/>
          <a:srcRect/>
          <a:stretch>
            <a:fillRect/>
          </a:stretch>
        </p:blipFill>
        <p:spPr bwMode="auto">
          <a:xfrm>
            <a:off x="0" y="5084763"/>
            <a:ext cx="8388350" cy="1773237"/>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FF66"/>
            </a:gs>
            <a:gs pos="100000">
              <a:srgbClr val="FFFF66"/>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954B08CA-EE56-431F-8EF4-D798D72A299D}" type="slidenum">
              <a:rPr lang="en-US" altLang="zh-TW"/>
              <a:pPr/>
              <a:t>113</a:t>
            </a:fld>
            <a:endParaRPr lang="en-US" altLang="zh-TW"/>
          </a:p>
        </p:txBody>
      </p:sp>
      <p:sp>
        <p:nvSpPr>
          <p:cNvPr id="122882" name="Text Box 2"/>
          <p:cNvSpPr txBox="1">
            <a:spLocks noChangeArrowheads="1"/>
          </p:cNvSpPr>
          <p:nvPr/>
        </p:nvSpPr>
        <p:spPr bwMode="auto">
          <a:xfrm>
            <a:off x="381000" y="0"/>
            <a:ext cx="83058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FF"/>
                </a:solidFill>
                <a:latin typeface="Times New Roman" pitchFamily="18" charset="0"/>
              </a:rPr>
              <a:t>Goals of Data Mining and KDD</a:t>
            </a:r>
          </a:p>
        </p:txBody>
      </p:sp>
      <p:sp>
        <p:nvSpPr>
          <p:cNvPr id="122883" name="Text Box 3"/>
          <p:cNvSpPr txBox="1">
            <a:spLocks noChangeArrowheads="1"/>
          </p:cNvSpPr>
          <p:nvPr/>
        </p:nvSpPr>
        <p:spPr bwMode="auto">
          <a:xfrm>
            <a:off x="457200" y="838200"/>
            <a:ext cx="8305800" cy="4473575"/>
          </a:xfrm>
          <a:prstGeom prst="rect">
            <a:avLst/>
          </a:prstGeom>
          <a:noFill/>
          <a:ln w="9525">
            <a:noFill/>
            <a:miter lim="800000"/>
            <a:headEnd/>
            <a:tailEnd/>
          </a:ln>
          <a:effectLst/>
        </p:spPr>
        <p:txBody>
          <a:bodyPr>
            <a:spAutoFit/>
          </a:bodyPr>
          <a:lstStyle/>
          <a:p>
            <a:pPr>
              <a:spcBef>
                <a:spcPct val="50000"/>
              </a:spcBef>
            </a:pPr>
            <a:r>
              <a:rPr lang="en-US" altLang="zh-TW" u="sng">
                <a:solidFill>
                  <a:srgbClr val="FF0000"/>
                </a:solidFill>
                <a:latin typeface="Times New Roman" pitchFamily="18" charset="0"/>
              </a:rPr>
              <a:t>Classification</a:t>
            </a:r>
            <a:r>
              <a:rPr lang="en-US" altLang="zh-TW" u="sng">
                <a:latin typeface="Times New Roman" pitchFamily="18" charset="0"/>
              </a:rPr>
              <a:t>~ DM can </a:t>
            </a:r>
            <a:r>
              <a:rPr lang="en-US" altLang="zh-TW" u="sng">
                <a:solidFill>
                  <a:srgbClr val="FF0000"/>
                </a:solidFill>
                <a:latin typeface="Times New Roman" pitchFamily="18" charset="0"/>
              </a:rPr>
              <a:t>partition the data</a:t>
            </a:r>
            <a:r>
              <a:rPr lang="en-US" altLang="zh-TW" u="sng">
                <a:latin typeface="Times New Roman" pitchFamily="18" charset="0"/>
              </a:rPr>
              <a:t> so that different classes or categories can be identified based on combinations of parameters.</a:t>
            </a:r>
            <a:endParaRPr lang="en-US" altLang="zh-TW" u="sng">
              <a:solidFill>
                <a:srgbClr val="FF0000"/>
              </a:solidFill>
              <a:latin typeface="Times New Roman" pitchFamily="18" charset="0"/>
            </a:endParaRPr>
          </a:p>
          <a:p>
            <a:pPr>
              <a:spcBef>
                <a:spcPct val="50000"/>
              </a:spcBef>
            </a:pPr>
            <a:endParaRPr lang="en-US" altLang="zh-TW" u="sng">
              <a:solidFill>
                <a:srgbClr val="FF0000"/>
              </a:solidFill>
              <a:latin typeface="Times New Roman" pitchFamily="18" charset="0"/>
            </a:endParaRPr>
          </a:p>
          <a:p>
            <a:pPr>
              <a:spcBef>
                <a:spcPct val="50000"/>
              </a:spcBef>
            </a:pPr>
            <a:r>
              <a:rPr lang="en-US" altLang="zh-TW" u="sng">
                <a:solidFill>
                  <a:srgbClr val="FF0000"/>
                </a:solidFill>
                <a:latin typeface="Times New Roman" pitchFamily="18" charset="0"/>
              </a:rPr>
              <a:t>e.g</a:t>
            </a:r>
            <a:r>
              <a:rPr lang="en-US" altLang="zh-TW" u="sng">
                <a:latin typeface="Times New Roman" pitchFamily="18" charset="0"/>
              </a:rPr>
              <a:t>., customers in a supermarket can be categorized into </a:t>
            </a:r>
            <a:r>
              <a:rPr lang="en-US" altLang="zh-TW" u="sng">
                <a:solidFill>
                  <a:srgbClr val="FF0000"/>
                </a:solidFill>
                <a:latin typeface="Times New Roman" pitchFamily="18" charset="0"/>
              </a:rPr>
              <a:t>discount-seeking shoppers, shoppers in a rush, loyal regular shoppers, and infrequent shoppers.</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This classification may be used in different analyses of </a:t>
            </a:r>
            <a:r>
              <a:rPr lang="en-US" altLang="zh-TW" u="sng">
                <a:solidFill>
                  <a:srgbClr val="FF0000"/>
                </a:solidFill>
                <a:latin typeface="Times New Roman" pitchFamily="18" charset="0"/>
              </a:rPr>
              <a:t>customer buying transactions</a:t>
            </a:r>
            <a:r>
              <a:rPr lang="en-US" altLang="zh-TW" u="sng">
                <a:latin typeface="Times New Roman" pitchFamily="18" charset="0"/>
              </a:rPr>
              <a:t> as a post-mining activity.</a:t>
            </a:r>
          </a:p>
        </p:txBody>
      </p:sp>
      <p:pic>
        <p:nvPicPr>
          <p:cNvPr id="123913" name="Picture 9" descr="xinsrc_4321101161704451190908"/>
          <p:cNvPicPr>
            <a:picLocks noChangeAspect="1" noChangeArrowheads="1" noCrop="1"/>
          </p:cNvPicPr>
          <p:nvPr/>
        </p:nvPicPr>
        <p:blipFill>
          <a:blip r:embed="rId2" cstate="print"/>
          <a:srcRect/>
          <a:stretch>
            <a:fillRect/>
          </a:stretch>
        </p:blipFill>
        <p:spPr bwMode="auto">
          <a:xfrm>
            <a:off x="395288" y="5373688"/>
            <a:ext cx="7705725" cy="11620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66"/>
            </a:gs>
            <a:gs pos="100000">
              <a:srgbClr val="CCFFCC"/>
            </a:gs>
          </a:gsLst>
          <a:lin ang="5400000" scaled="1"/>
        </a:gradFill>
        <a:effectLst/>
      </p:bgPr>
    </p:bg>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fld id="{7B4D2C2C-F8E2-411A-A516-1E7C23CCF3CA}" type="slidenum">
              <a:rPr lang="en-US" altLang="zh-TW"/>
              <a:pPr/>
              <a:t>114</a:t>
            </a:fld>
            <a:endParaRPr lang="en-US" altLang="zh-TW"/>
          </a:p>
        </p:txBody>
      </p:sp>
      <p:sp>
        <p:nvSpPr>
          <p:cNvPr id="571394" name="Rectangle 2"/>
          <p:cNvSpPr>
            <a:spLocks noGrp="1" noChangeArrowheads="1"/>
          </p:cNvSpPr>
          <p:nvPr>
            <p:ph type="title"/>
          </p:nvPr>
        </p:nvSpPr>
        <p:spPr>
          <a:xfrm>
            <a:off x="1042988" y="333375"/>
            <a:ext cx="7793037" cy="990600"/>
          </a:xfrm>
        </p:spPr>
        <p:txBody>
          <a:bodyPr/>
          <a:lstStyle/>
          <a:p>
            <a:r>
              <a:rPr lang="en-US" altLang="zh-TW" sz="3200" b="1" u="sng">
                <a:solidFill>
                  <a:srgbClr val="0000FF"/>
                </a:solidFill>
              </a:rPr>
              <a:t>Goals of Data Mining and KDD</a:t>
            </a:r>
            <a:r>
              <a:rPr lang="en-US" altLang="zh-TW" sz="3200" b="1">
                <a:solidFill>
                  <a:srgbClr val="0000FF"/>
                </a:solidFill>
              </a:rPr>
              <a:t/>
            </a:r>
            <a:br>
              <a:rPr lang="en-US" altLang="zh-TW" sz="3200" b="1">
                <a:solidFill>
                  <a:srgbClr val="0000FF"/>
                </a:solidFill>
              </a:rPr>
            </a:br>
            <a:endParaRPr lang="en-US" altLang="zh-TW" sz="3200" b="1">
              <a:solidFill>
                <a:srgbClr val="0000FF"/>
              </a:solidFill>
            </a:endParaRPr>
          </a:p>
        </p:txBody>
      </p:sp>
      <p:sp>
        <p:nvSpPr>
          <p:cNvPr id="571395" name="Rectangle 3"/>
          <p:cNvSpPr>
            <a:spLocks noGrp="1" noChangeArrowheads="1"/>
          </p:cNvSpPr>
          <p:nvPr>
            <p:ph type="body" idx="1"/>
          </p:nvPr>
        </p:nvSpPr>
        <p:spPr>
          <a:xfrm>
            <a:off x="323850" y="1052513"/>
            <a:ext cx="8229600" cy="4525962"/>
          </a:xfrm>
        </p:spPr>
        <p:txBody>
          <a:bodyPr/>
          <a:lstStyle/>
          <a:p>
            <a:r>
              <a:rPr lang="en-US" altLang="zh-TW" sz="2400" b="1" u="sng">
                <a:latin typeface="Times New Roman" pitchFamily="18" charset="0"/>
              </a:rPr>
              <a:t>Sometimes classification based on </a:t>
            </a:r>
            <a:r>
              <a:rPr lang="en-US" altLang="zh-TW" sz="2400" b="1" u="sng">
                <a:solidFill>
                  <a:srgbClr val="FF0000"/>
                </a:solidFill>
                <a:latin typeface="Times New Roman" pitchFamily="18" charset="0"/>
              </a:rPr>
              <a:t>common domain knowledge</a:t>
            </a:r>
            <a:r>
              <a:rPr lang="en-US" altLang="zh-TW" sz="2400" b="1" u="sng">
                <a:latin typeface="Times New Roman" pitchFamily="18" charset="0"/>
              </a:rPr>
              <a:t> is used as an input to decompose the mining problem and make it simpler</a:t>
            </a:r>
          </a:p>
          <a:p>
            <a:endParaRPr lang="en-US" altLang="zh-TW" sz="2400" b="1" u="sng">
              <a:latin typeface="Times New Roman" pitchFamily="18" charset="0"/>
            </a:endParaRPr>
          </a:p>
          <a:p>
            <a:r>
              <a:rPr lang="en-US" altLang="zh-TW" sz="2400" b="1" u="sng">
                <a:latin typeface="Times New Roman" pitchFamily="18" charset="0"/>
              </a:rPr>
              <a:t>Eg., health foods, party foods, or school lunch foods are distinct categories in the supermarket business.. </a:t>
            </a:r>
          </a:p>
          <a:p>
            <a:endParaRPr lang="en-US" altLang="zh-TW" sz="2400" b="1" u="sng">
              <a:latin typeface="Times New Roman" pitchFamily="18" charset="0"/>
            </a:endParaRPr>
          </a:p>
          <a:p>
            <a:pPr>
              <a:spcBef>
                <a:spcPct val="50000"/>
              </a:spcBef>
            </a:pPr>
            <a:r>
              <a:rPr lang="en-US" altLang="zh-TW" sz="2400" b="1" u="sng">
                <a:latin typeface="Times New Roman" pitchFamily="18" charset="0"/>
              </a:rPr>
              <a:t>It makes sense to </a:t>
            </a:r>
            <a:r>
              <a:rPr lang="en-US" altLang="zh-TW" sz="2400" b="1" u="sng">
                <a:solidFill>
                  <a:srgbClr val="FF0000"/>
                </a:solidFill>
                <a:latin typeface="Times New Roman" pitchFamily="18" charset="0"/>
              </a:rPr>
              <a:t>analyze relationships</a:t>
            </a:r>
            <a:r>
              <a:rPr lang="en-US" altLang="zh-TW" sz="2400" b="1" u="sng">
                <a:latin typeface="Times New Roman" pitchFamily="18" charset="0"/>
              </a:rPr>
              <a:t> within and cross categories as separate problems. </a:t>
            </a:r>
          </a:p>
          <a:p>
            <a:endParaRPr lang="en-US" altLang="zh-TW" sz="2400" u="sng">
              <a:latin typeface="Times New Roman" pitchFamily="18" charset="0"/>
            </a:endParaRPr>
          </a:p>
        </p:txBody>
      </p:sp>
      <p:sp>
        <p:nvSpPr>
          <p:cNvPr id="571397" name="AutoShape 5" descr="02%A4%C0%B9j%BDu%2F01%AA%E1%A5c%2F%AA%E1%BBP%B3%BE%2F02%2Egif">
            <a:hlinkClick r:id="rId2"/>
          </p:cNvPr>
          <p:cNvSpPr>
            <a:spLocks noChangeAspect="1" noChangeArrowheads="1"/>
          </p:cNvSpPr>
          <p:nvPr/>
        </p:nvSpPr>
        <p:spPr bwMode="auto">
          <a:xfrm>
            <a:off x="4419600" y="3276600"/>
            <a:ext cx="304800" cy="304800"/>
          </a:xfrm>
          <a:prstGeom prst="rect">
            <a:avLst/>
          </a:prstGeom>
          <a:noFill/>
        </p:spPr>
        <p:txBody>
          <a:bodyPr/>
          <a:lstStyle/>
          <a:p>
            <a:endParaRPr lang="zh-TW" altLang="en-US"/>
          </a:p>
        </p:txBody>
      </p:sp>
      <p:sp>
        <p:nvSpPr>
          <p:cNvPr id="571399" name="AutoShape 7" descr="02%A4%C0%B9j%BDu%2F01%AA%E1%A5c%2F%AA%E1%BBP%B3%BE%2F02%2Egif">
            <a:hlinkClick r:id="rId2"/>
          </p:cNvPr>
          <p:cNvSpPr>
            <a:spLocks noChangeAspect="1" noChangeArrowheads="1"/>
          </p:cNvSpPr>
          <p:nvPr/>
        </p:nvSpPr>
        <p:spPr bwMode="auto">
          <a:xfrm>
            <a:off x="168275" y="0"/>
            <a:ext cx="304800" cy="304800"/>
          </a:xfrm>
          <a:prstGeom prst="rect">
            <a:avLst/>
          </a:prstGeom>
          <a:noFill/>
        </p:spPr>
        <p:txBody>
          <a:bodyPr/>
          <a:lstStyle/>
          <a:p>
            <a:endParaRPr lang="zh-TW" altLang="en-US"/>
          </a:p>
        </p:txBody>
      </p:sp>
      <p:pic>
        <p:nvPicPr>
          <p:cNvPr id="571400" name="Picture 8" descr="02%A4%C0%B9j%BDu%2F01%AA%E1%A5c%2F%AA%E1%BBP%B3%BE%2F02%2Egif"/>
          <p:cNvPicPr>
            <a:picLocks noChangeAspect="1" noChangeArrowheads="1"/>
          </p:cNvPicPr>
          <p:nvPr/>
        </p:nvPicPr>
        <p:blipFill>
          <a:blip r:embed="rId3" cstate="print"/>
          <a:srcRect/>
          <a:stretch>
            <a:fillRect/>
          </a:stretch>
        </p:blipFill>
        <p:spPr bwMode="auto">
          <a:xfrm>
            <a:off x="0" y="5568950"/>
            <a:ext cx="7993063" cy="12890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66"/>
            </a:gs>
            <a:gs pos="100000">
              <a:srgbClr val="CC9900"/>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768C693-AFC6-4B90-9287-8976EE6BFCF5}" type="slidenum">
              <a:rPr lang="en-US" altLang="zh-TW"/>
              <a:pPr/>
              <a:t>115</a:t>
            </a:fld>
            <a:endParaRPr lang="en-US" altLang="zh-TW"/>
          </a:p>
        </p:txBody>
      </p:sp>
      <p:sp>
        <p:nvSpPr>
          <p:cNvPr id="123906" name="Text Box 2"/>
          <p:cNvSpPr txBox="1">
            <a:spLocks noChangeArrowheads="1"/>
          </p:cNvSpPr>
          <p:nvPr/>
        </p:nvSpPr>
        <p:spPr bwMode="auto">
          <a:xfrm>
            <a:off x="457200" y="1143000"/>
            <a:ext cx="8305800" cy="5934075"/>
          </a:xfrm>
          <a:prstGeom prst="rect">
            <a:avLst/>
          </a:prstGeom>
          <a:noFill/>
          <a:ln w="9525">
            <a:noFill/>
            <a:miter lim="800000"/>
            <a:headEnd/>
            <a:tailEnd/>
          </a:ln>
          <a:effectLst/>
        </p:spPr>
        <p:txBody>
          <a:bodyPr>
            <a:spAutoFit/>
          </a:bodyPr>
          <a:lstStyle/>
          <a:p>
            <a:pPr>
              <a:spcBef>
                <a:spcPct val="50000"/>
              </a:spcBef>
              <a:buFontTx/>
              <a:buChar char="•"/>
            </a:pPr>
            <a:endParaRPr lang="en-US" altLang="zh-TW">
              <a:latin typeface="Times New Roman" pitchFamily="18" charset="0"/>
            </a:endParaRPr>
          </a:p>
          <a:p>
            <a:pPr>
              <a:spcBef>
                <a:spcPct val="50000"/>
              </a:spcBef>
              <a:buFontTx/>
              <a:buChar char="•"/>
            </a:pPr>
            <a:r>
              <a:rPr lang="en-US" altLang="zh-TW" u="sng">
                <a:latin typeface="Times New Roman" pitchFamily="18" charset="0"/>
              </a:rPr>
              <a:t>Such categorization may be used to encode the data appropriately before subjecting it to further data mining.</a:t>
            </a:r>
          </a:p>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Optimization</a:t>
            </a:r>
            <a:r>
              <a:rPr lang="en-US" altLang="zh-TW" u="sng">
                <a:latin typeface="Times New Roman" pitchFamily="18" charset="0"/>
              </a:rPr>
              <a:t>~One eventual goal of DM may be to optimize the </a:t>
            </a:r>
            <a:r>
              <a:rPr lang="en-US" altLang="zh-TW" u="sng">
                <a:solidFill>
                  <a:srgbClr val="FF0000"/>
                </a:solidFill>
                <a:latin typeface="Times New Roman" pitchFamily="18" charset="0"/>
              </a:rPr>
              <a:t>use of limited resources</a:t>
            </a:r>
            <a:r>
              <a:rPr lang="en-US" altLang="zh-TW" u="sng">
                <a:latin typeface="Times New Roman" pitchFamily="18" charset="0"/>
              </a:rPr>
              <a:t> such as </a:t>
            </a:r>
            <a:r>
              <a:rPr lang="en-US" altLang="zh-TW" u="sng">
                <a:solidFill>
                  <a:srgbClr val="FF0000"/>
                </a:solidFill>
                <a:latin typeface="Times New Roman" pitchFamily="18" charset="0"/>
              </a:rPr>
              <a:t>time, space, money, or materials</a:t>
            </a:r>
            <a:r>
              <a:rPr lang="en-US" altLang="zh-TW" u="sng">
                <a:latin typeface="Times New Roman" pitchFamily="18" charset="0"/>
              </a:rPr>
              <a:t> and to </a:t>
            </a:r>
            <a:r>
              <a:rPr lang="en-US" altLang="zh-TW" u="sng">
                <a:solidFill>
                  <a:srgbClr val="FF0000"/>
                </a:solidFill>
                <a:latin typeface="Times New Roman" pitchFamily="18" charset="0"/>
              </a:rPr>
              <a:t>maximize output variables</a:t>
            </a:r>
            <a:r>
              <a:rPr lang="en-US" altLang="zh-TW" u="sng">
                <a:latin typeface="Times New Roman" pitchFamily="18" charset="0"/>
              </a:rPr>
              <a:t> such as sales or profits under a given set of constraints.</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As such, this goal of data mining resembles the objective function used in </a:t>
            </a:r>
            <a:r>
              <a:rPr lang="en-US" altLang="zh-TW" u="sng">
                <a:solidFill>
                  <a:srgbClr val="FF0000"/>
                </a:solidFill>
                <a:latin typeface="Times New Roman" pitchFamily="18" charset="0"/>
              </a:rPr>
              <a:t>operations research problems</a:t>
            </a:r>
            <a:r>
              <a:rPr lang="en-US" altLang="zh-TW" u="sng">
                <a:latin typeface="Times New Roman" pitchFamily="18" charset="0"/>
              </a:rPr>
              <a:t> that deals with optimization under constraints.</a:t>
            </a:r>
          </a:p>
          <a:p>
            <a:pPr>
              <a:spcBef>
                <a:spcPct val="50000"/>
              </a:spcBef>
              <a:buFontTx/>
              <a:buChar char="•"/>
            </a:pPr>
            <a:endParaRPr lang="en-US" altLang="zh-TW" u="sng">
              <a:latin typeface="Times New Roman" pitchFamily="18" charset="0"/>
            </a:endParaRPr>
          </a:p>
        </p:txBody>
      </p:sp>
      <p:sp>
        <p:nvSpPr>
          <p:cNvPr id="123911" name="Text Box 7"/>
          <p:cNvSpPr txBox="1">
            <a:spLocks noChangeArrowheads="1"/>
          </p:cNvSpPr>
          <p:nvPr/>
        </p:nvSpPr>
        <p:spPr bwMode="auto">
          <a:xfrm>
            <a:off x="0" y="260350"/>
            <a:ext cx="83820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FF"/>
                </a:solidFill>
                <a:latin typeface="Times New Roman" pitchFamily="18" charset="0"/>
              </a:rPr>
              <a:t>Goals of Data Mining and KDD</a:t>
            </a:r>
            <a:endParaRPr lang="en-US" altLang="zh-TW" sz="3200" b="0">
              <a:solidFill>
                <a:srgbClr val="0000FF"/>
              </a:solidFill>
              <a:latin typeface="Times New Roman" pitchFamily="18" charset="0"/>
            </a:endParaRPr>
          </a:p>
        </p:txBody>
      </p:sp>
      <p:pic>
        <p:nvPicPr>
          <p:cNvPr id="124938" name="Picture 10" descr="02%A4%C0%B9j%BDu%2F01%AA%E1%A5c%2F%AA%E1%BBP%B3%BE%2F02%2Egif"/>
          <p:cNvPicPr>
            <a:picLocks noChangeAspect="1" noChangeArrowheads="1"/>
          </p:cNvPicPr>
          <p:nvPr/>
        </p:nvPicPr>
        <p:blipFill>
          <a:blip r:embed="rId2" cstate="print"/>
          <a:srcRect/>
          <a:stretch>
            <a:fillRect/>
          </a:stretch>
        </p:blipFill>
        <p:spPr bwMode="auto">
          <a:xfrm>
            <a:off x="0" y="765175"/>
            <a:ext cx="9144000" cy="785813"/>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8" name="投影片編號版面配置區 3"/>
          <p:cNvSpPr>
            <a:spLocks noGrp="1"/>
          </p:cNvSpPr>
          <p:nvPr>
            <p:ph type="sldNum" sz="quarter" idx="12"/>
          </p:nvPr>
        </p:nvSpPr>
        <p:spPr/>
        <p:txBody>
          <a:bodyPr/>
          <a:lstStyle/>
          <a:p>
            <a:fld id="{C3458CC1-1B83-44A3-8086-D26C4A2C8C26}" type="slidenum">
              <a:rPr lang="en-US" altLang="zh-TW"/>
              <a:pPr/>
              <a:t>116</a:t>
            </a:fld>
            <a:endParaRPr lang="en-US" altLang="zh-TW"/>
          </a:p>
        </p:txBody>
      </p:sp>
      <p:sp>
        <p:nvSpPr>
          <p:cNvPr id="124930" name="Text Box 2"/>
          <p:cNvSpPr txBox="1">
            <a:spLocks noChangeArrowheads="1"/>
          </p:cNvSpPr>
          <p:nvPr/>
        </p:nvSpPr>
        <p:spPr bwMode="auto">
          <a:xfrm>
            <a:off x="-396875" y="404813"/>
            <a:ext cx="80010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CC00"/>
                </a:solidFill>
                <a:latin typeface="Times New Roman" pitchFamily="18" charset="0"/>
              </a:rPr>
              <a:t>Data Mining Tools</a:t>
            </a:r>
          </a:p>
        </p:txBody>
      </p:sp>
      <p:sp>
        <p:nvSpPr>
          <p:cNvPr id="124931" name="Text Box 3"/>
          <p:cNvSpPr txBox="1">
            <a:spLocks noChangeArrowheads="1"/>
          </p:cNvSpPr>
          <p:nvPr/>
        </p:nvSpPr>
        <p:spPr bwMode="auto">
          <a:xfrm>
            <a:off x="457200" y="1676400"/>
            <a:ext cx="82296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24932" name="Text Box 4"/>
          <p:cNvSpPr txBox="1">
            <a:spLocks noChangeArrowheads="1"/>
          </p:cNvSpPr>
          <p:nvPr/>
        </p:nvSpPr>
        <p:spPr bwMode="auto">
          <a:xfrm>
            <a:off x="0" y="1524000"/>
            <a:ext cx="19050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24933" name="Text Box 5"/>
          <p:cNvSpPr txBox="1">
            <a:spLocks noChangeArrowheads="1"/>
          </p:cNvSpPr>
          <p:nvPr/>
        </p:nvSpPr>
        <p:spPr bwMode="auto">
          <a:xfrm>
            <a:off x="457200" y="1371600"/>
            <a:ext cx="8305800" cy="4473575"/>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With </a:t>
            </a:r>
            <a:r>
              <a:rPr lang="en-US" altLang="zh-TW" u="sng">
                <a:solidFill>
                  <a:srgbClr val="FF0000"/>
                </a:solidFill>
                <a:latin typeface="Times New Roman" pitchFamily="18" charset="0"/>
              </a:rPr>
              <a:t>OLAP</a:t>
            </a:r>
            <a:r>
              <a:rPr lang="en-US" altLang="zh-TW" u="sng">
                <a:latin typeface="Times New Roman" pitchFamily="18" charset="0"/>
              </a:rPr>
              <a:t>, users are searching for </a:t>
            </a:r>
            <a:r>
              <a:rPr lang="en-US" altLang="zh-TW" u="sng">
                <a:solidFill>
                  <a:srgbClr val="FF0000"/>
                </a:solidFill>
                <a:latin typeface="Times New Roman" pitchFamily="18" charset="0"/>
              </a:rPr>
              <a:t>answers</a:t>
            </a:r>
            <a:r>
              <a:rPr lang="en-US" altLang="zh-TW" u="sng">
                <a:latin typeface="Times New Roman" pitchFamily="18" charset="0"/>
              </a:rPr>
              <a:t> to questions they have raised—e.g., “Are health care costs greater for single or married persons?”</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With</a:t>
            </a:r>
            <a:r>
              <a:rPr lang="en-US" altLang="zh-TW" u="sng">
                <a:solidFill>
                  <a:srgbClr val="FF0000"/>
                </a:solidFill>
                <a:latin typeface="Times New Roman" pitchFamily="18" charset="0"/>
              </a:rPr>
              <a:t> DM</a:t>
            </a:r>
            <a:r>
              <a:rPr lang="en-US" altLang="zh-TW" u="sng">
                <a:latin typeface="Times New Roman" pitchFamily="18" charset="0"/>
              </a:rPr>
              <a:t>, users are looking for </a:t>
            </a:r>
            <a:r>
              <a:rPr lang="en-US" altLang="zh-TW" u="sng">
                <a:solidFill>
                  <a:srgbClr val="FF0000"/>
                </a:solidFill>
                <a:latin typeface="Times New Roman" pitchFamily="18" charset="0"/>
              </a:rPr>
              <a:t>patterns or trends</a:t>
            </a:r>
            <a:r>
              <a:rPr lang="en-US" altLang="zh-TW" u="sng">
                <a:latin typeface="Times New Roman" pitchFamily="18" charset="0"/>
              </a:rPr>
              <a:t> in a collection of facts or observations.</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DM~ Knowledge discovery using a sophisticated blend of techniques from </a:t>
            </a:r>
            <a:r>
              <a:rPr lang="en-US" altLang="zh-TW" u="sng">
                <a:solidFill>
                  <a:srgbClr val="FF0000"/>
                </a:solidFill>
                <a:latin typeface="Times New Roman" pitchFamily="18" charset="0"/>
              </a:rPr>
              <a:t>traditional statistics</a:t>
            </a:r>
            <a:r>
              <a:rPr lang="en-US" altLang="zh-TW" u="sng">
                <a:latin typeface="Times New Roman" pitchFamily="18" charset="0"/>
              </a:rPr>
              <a:t>, </a:t>
            </a:r>
            <a:r>
              <a:rPr lang="en-US" altLang="zh-TW" u="sng">
                <a:solidFill>
                  <a:srgbClr val="FF0000"/>
                </a:solidFill>
                <a:latin typeface="Times New Roman" pitchFamily="18" charset="0"/>
              </a:rPr>
              <a:t>artificial intelligence</a:t>
            </a:r>
            <a:r>
              <a:rPr lang="en-US" altLang="zh-TW" u="sng">
                <a:latin typeface="Times New Roman" pitchFamily="18" charset="0"/>
              </a:rPr>
              <a:t>, and </a:t>
            </a:r>
            <a:r>
              <a:rPr lang="en-US" altLang="zh-TW" u="sng">
                <a:solidFill>
                  <a:srgbClr val="FF0000"/>
                </a:solidFill>
                <a:latin typeface="Times New Roman" pitchFamily="18" charset="0"/>
              </a:rPr>
              <a:t>computer graphics</a:t>
            </a:r>
            <a:r>
              <a:rPr lang="en-US" altLang="zh-TW" u="sng">
                <a:latin typeface="Times New Roman" pitchFamily="18" charset="0"/>
              </a:rPr>
              <a:t> (Weldon, 1996).</a:t>
            </a:r>
          </a:p>
        </p:txBody>
      </p:sp>
      <p:pic>
        <p:nvPicPr>
          <p:cNvPr id="125961" name="Picture 9"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8E996652-A076-4EEE-A030-784D304D0B17}" type="slidenum">
              <a:rPr lang="en-US" altLang="zh-TW"/>
              <a:pPr/>
              <a:t>117</a:t>
            </a:fld>
            <a:endParaRPr lang="en-US" altLang="zh-TW"/>
          </a:p>
        </p:txBody>
      </p:sp>
      <p:sp>
        <p:nvSpPr>
          <p:cNvPr id="125954" name="Text Box 2"/>
          <p:cNvSpPr txBox="1">
            <a:spLocks noChangeArrowheads="1"/>
          </p:cNvSpPr>
          <p:nvPr/>
        </p:nvSpPr>
        <p:spPr bwMode="auto">
          <a:xfrm>
            <a:off x="-684213" y="404813"/>
            <a:ext cx="8305801"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CC00"/>
                </a:solidFill>
                <a:latin typeface="Times New Roman" pitchFamily="18" charset="0"/>
              </a:rPr>
              <a:t>The Goals of Data Mining</a:t>
            </a:r>
          </a:p>
        </p:txBody>
      </p:sp>
      <p:sp>
        <p:nvSpPr>
          <p:cNvPr id="125955" name="Text Box 3"/>
          <p:cNvSpPr txBox="1">
            <a:spLocks noChangeArrowheads="1"/>
          </p:cNvSpPr>
          <p:nvPr/>
        </p:nvSpPr>
        <p:spPr bwMode="auto">
          <a:xfrm>
            <a:off x="-304800" y="1676400"/>
            <a:ext cx="3048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25956" name="Text Box 4"/>
          <p:cNvSpPr txBox="1">
            <a:spLocks noChangeArrowheads="1"/>
          </p:cNvSpPr>
          <p:nvPr/>
        </p:nvSpPr>
        <p:spPr bwMode="auto">
          <a:xfrm>
            <a:off x="381000" y="1295400"/>
            <a:ext cx="8382000" cy="4838700"/>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altLang="zh-TW" u="sng">
                <a:solidFill>
                  <a:srgbClr val="FF0000"/>
                </a:solidFill>
                <a:latin typeface="Times New Roman" pitchFamily="18" charset="0"/>
              </a:rPr>
              <a:t>Explanatory</a:t>
            </a:r>
            <a:r>
              <a:rPr lang="en-US" altLang="zh-TW" u="sng">
                <a:latin typeface="Times New Roman" pitchFamily="18" charset="0"/>
              </a:rPr>
              <a:t>~ To explain some </a:t>
            </a:r>
            <a:r>
              <a:rPr lang="en-US" altLang="zh-TW" u="sng">
                <a:solidFill>
                  <a:srgbClr val="000066"/>
                </a:solidFill>
                <a:latin typeface="Times New Roman" pitchFamily="18" charset="0"/>
              </a:rPr>
              <a:t>observed event or condition</a:t>
            </a:r>
            <a:r>
              <a:rPr lang="en-US" altLang="zh-TW" u="sng">
                <a:latin typeface="Times New Roman" pitchFamily="18" charset="0"/>
              </a:rPr>
              <a:t>, such as why sales of </a:t>
            </a:r>
            <a:r>
              <a:rPr lang="en-US" altLang="zh-TW" u="sng">
                <a:solidFill>
                  <a:srgbClr val="800000"/>
                </a:solidFill>
                <a:latin typeface="Times New Roman" pitchFamily="18" charset="0"/>
              </a:rPr>
              <a:t>pickup trucks</a:t>
            </a:r>
            <a:r>
              <a:rPr lang="en-US" altLang="zh-TW" u="sng">
                <a:latin typeface="Times New Roman" pitchFamily="18" charset="0"/>
              </a:rPr>
              <a:t> have increased in</a:t>
            </a:r>
            <a:r>
              <a:rPr lang="en-US" altLang="zh-TW" u="sng">
                <a:solidFill>
                  <a:srgbClr val="800000"/>
                </a:solidFill>
                <a:latin typeface="Times New Roman" pitchFamily="18" charset="0"/>
              </a:rPr>
              <a:t> Colorado</a:t>
            </a:r>
            <a:r>
              <a:rPr lang="en-US" altLang="zh-TW" u="sng">
                <a:latin typeface="Times New Roman" pitchFamily="18" charset="0"/>
              </a:rPr>
              <a:t>.</a:t>
            </a:r>
          </a:p>
          <a:p>
            <a:pPr marL="457200" indent="-457200">
              <a:spcBef>
                <a:spcPct val="50000"/>
              </a:spcBef>
              <a:buFontTx/>
              <a:buAutoNum type="arabicPeriod"/>
            </a:pP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Confirmatory</a:t>
            </a:r>
            <a:r>
              <a:rPr lang="en-US" altLang="zh-TW" u="sng">
                <a:latin typeface="Times New Roman" pitchFamily="18" charset="0"/>
              </a:rPr>
              <a:t>~ To confirm a </a:t>
            </a:r>
            <a:r>
              <a:rPr lang="en-US" altLang="zh-TW" u="sng">
                <a:solidFill>
                  <a:srgbClr val="000066"/>
                </a:solidFill>
                <a:latin typeface="Times New Roman" pitchFamily="18" charset="0"/>
              </a:rPr>
              <a:t>hypothesis</a:t>
            </a:r>
            <a:r>
              <a:rPr lang="en-US" altLang="zh-TW" u="sng">
                <a:latin typeface="Times New Roman" pitchFamily="18" charset="0"/>
              </a:rPr>
              <a:t>, such as whether two-income families are more likely to buy family </a:t>
            </a:r>
            <a:r>
              <a:rPr lang="en-US" altLang="zh-TW" u="sng">
                <a:solidFill>
                  <a:srgbClr val="800000"/>
                </a:solidFill>
                <a:latin typeface="Times New Roman" pitchFamily="18" charset="0"/>
              </a:rPr>
              <a:t>medical coverage</a:t>
            </a:r>
            <a:r>
              <a:rPr lang="en-US" altLang="zh-TW" u="sng">
                <a:latin typeface="Times New Roman" pitchFamily="18" charset="0"/>
              </a:rPr>
              <a:t> than single-income families.</a:t>
            </a:r>
          </a:p>
          <a:p>
            <a:pPr marL="457200" indent="-457200">
              <a:spcBef>
                <a:spcPct val="50000"/>
              </a:spcBef>
              <a:buFontTx/>
              <a:buAutoNum type="arabicPeriod"/>
            </a:pP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Exploratory</a:t>
            </a:r>
            <a:r>
              <a:rPr lang="en-US" altLang="zh-TW" u="sng">
                <a:latin typeface="Times New Roman" pitchFamily="18" charset="0"/>
              </a:rPr>
              <a:t>~ To analyze data for </a:t>
            </a:r>
            <a:r>
              <a:rPr lang="en-US" altLang="zh-TW" u="sng">
                <a:solidFill>
                  <a:srgbClr val="000066"/>
                </a:solidFill>
                <a:latin typeface="Times New Roman" pitchFamily="18" charset="0"/>
              </a:rPr>
              <a:t>new or unexpected relationships</a:t>
            </a:r>
            <a:r>
              <a:rPr lang="en-US" altLang="zh-TW" u="sng">
                <a:latin typeface="Times New Roman" pitchFamily="18" charset="0"/>
              </a:rPr>
              <a:t>, such as what </a:t>
            </a:r>
            <a:r>
              <a:rPr lang="en-US" altLang="zh-TW" u="sng">
                <a:solidFill>
                  <a:srgbClr val="800000"/>
                </a:solidFill>
                <a:latin typeface="Times New Roman" pitchFamily="18" charset="0"/>
              </a:rPr>
              <a:t>spending patterns</a:t>
            </a:r>
            <a:r>
              <a:rPr lang="en-US" altLang="zh-TW" u="sng">
                <a:latin typeface="Times New Roman" pitchFamily="18" charset="0"/>
              </a:rPr>
              <a:t> are likely to accompany </a:t>
            </a:r>
            <a:r>
              <a:rPr lang="en-US" altLang="zh-TW" u="sng">
                <a:solidFill>
                  <a:srgbClr val="800000"/>
                </a:solidFill>
                <a:latin typeface="Times New Roman" pitchFamily="18" charset="0"/>
              </a:rPr>
              <a:t>credit card fraud</a:t>
            </a:r>
            <a:r>
              <a:rPr lang="en-US" altLang="zh-TW" u="sng">
                <a:latin typeface="Times New Roman" pitchFamily="18" charset="0"/>
              </a:rPr>
              <a:t>.</a:t>
            </a:r>
          </a:p>
        </p:txBody>
      </p:sp>
      <p:pic>
        <p:nvPicPr>
          <p:cNvPr id="126985" name="Picture 9"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EBFA"/>
            </a:gs>
            <a:gs pos="30000">
              <a:srgbClr val="C4D6EB"/>
            </a:gs>
            <a:gs pos="60001">
              <a:srgbClr val="85C2FF"/>
            </a:gs>
            <a:gs pos="100000">
              <a:srgbClr val="5E9EFF"/>
            </a:gs>
          </a:gsLst>
          <a:lin ang="5400000" scaled="1"/>
        </a:gradFill>
        <a:effectLst/>
      </p:bgPr>
    </p:bg>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0A1D6090-B642-4AA0-9C23-C50A8E5227A6}" type="slidenum">
              <a:rPr lang="en-US" altLang="zh-TW"/>
              <a:pPr/>
              <a:t>118</a:t>
            </a:fld>
            <a:endParaRPr lang="en-US" altLang="zh-TW"/>
          </a:p>
        </p:txBody>
      </p:sp>
      <p:sp>
        <p:nvSpPr>
          <p:cNvPr id="126978" name="Line 2"/>
          <p:cNvSpPr>
            <a:spLocks noChangeShapeType="1"/>
          </p:cNvSpPr>
          <p:nvPr/>
        </p:nvSpPr>
        <p:spPr bwMode="auto">
          <a:xfrm>
            <a:off x="457200" y="457200"/>
            <a:ext cx="0" cy="0"/>
          </a:xfrm>
          <a:prstGeom prst="line">
            <a:avLst/>
          </a:prstGeom>
          <a:noFill/>
          <a:ln w="9525">
            <a:solidFill>
              <a:schemeClr val="tx1"/>
            </a:solidFill>
            <a:round/>
            <a:headEnd/>
            <a:tailEnd/>
          </a:ln>
          <a:effectLst/>
        </p:spPr>
        <p:txBody>
          <a:bodyPr/>
          <a:lstStyle/>
          <a:p>
            <a:endParaRPr lang="zh-TW" altLang="en-US"/>
          </a:p>
        </p:txBody>
      </p:sp>
      <p:sp>
        <p:nvSpPr>
          <p:cNvPr id="126979" name="Text Box 3"/>
          <p:cNvSpPr txBox="1">
            <a:spLocks noChangeArrowheads="1"/>
          </p:cNvSpPr>
          <p:nvPr/>
        </p:nvSpPr>
        <p:spPr bwMode="auto">
          <a:xfrm>
            <a:off x="-396875" y="404813"/>
            <a:ext cx="81534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CC00"/>
                </a:solidFill>
                <a:latin typeface="Times New Roman" pitchFamily="18" charset="0"/>
              </a:rPr>
              <a:t>Data-Mining Techniques</a:t>
            </a:r>
          </a:p>
        </p:txBody>
      </p:sp>
      <p:sp>
        <p:nvSpPr>
          <p:cNvPr id="126980" name="Text Box 4"/>
          <p:cNvSpPr txBox="1">
            <a:spLocks noChangeArrowheads="1"/>
          </p:cNvSpPr>
          <p:nvPr/>
        </p:nvSpPr>
        <p:spPr bwMode="auto">
          <a:xfrm>
            <a:off x="457200" y="1600200"/>
            <a:ext cx="8305800" cy="4108450"/>
          </a:xfrm>
          <a:prstGeom prst="rect">
            <a:avLst/>
          </a:prstGeom>
          <a:noFill/>
          <a:ln w="9525">
            <a:noFill/>
            <a:miter lim="800000"/>
            <a:headEnd/>
            <a:tailEnd/>
          </a:ln>
          <a:effectLst/>
        </p:spPr>
        <p:txBody>
          <a:bodyPr>
            <a:spAutoFit/>
          </a:bodyPr>
          <a:lstStyle/>
          <a:p>
            <a:pPr marL="457200" indent="-457200">
              <a:spcBef>
                <a:spcPct val="50000"/>
              </a:spcBef>
              <a:buFontTx/>
              <a:buAutoNum type="arabicPeriod"/>
            </a:pP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Case-based reasoning</a:t>
            </a:r>
            <a:r>
              <a:rPr lang="en-US" altLang="zh-TW" u="sng">
                <a:latin typeface="Times New Roman" pitchFamily="18" charset="0"/>
              </a:rPr>
              <a:t>~ Derives rules from real-world case examples</a:t>
            </a: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Rule discovery</a:t>
            </a:r>
            <a:r>
              <a:rPr lang="en-US" altLang="zh-TW" u="sng">
                <a:latin typeface="Times New Roman" pitchFamily="18" charset="0"/>
              </a:rPr>
              <a:t>~ Searches for patterns and correlations in large data sets</a:t>
            </a: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Signal processing</a:t>
            </a:r>
            <a:r>
              <a:rPr lang="en-US" altLang="zh-TW" u="sng">
                <a:latin typeface="Times New Roman" pitchFamily="18" charset="0"/>
              </a:rPr>
              <a:t>~ Identifies clusters of observations with similar characteristics</a:t>
            </a: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Neural nets</a:t>
            </a:r>
            <a:r>
              <a:rPr lang="en-US" altLang="zh-TW" u="sng">
                <a:latin typeface="Times New Roman" pitchFamily="18" charset="0"/>
              </a:rPr>
              <a:t>~ Develops predictive models based on principles modeled after the human brain</a:t>
            </a:r>
          </a:p>
        </p:txBody>
      </p:sp>
      <p:pic>
        <p:nvPicPr>
          <p:cNvPr id="130056" name="Picture 8"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CCFFFF">
                <a:gamma/>
                <a:tint val="89020"/>
                <a:invGamma/>
              </a:srgbClr>
            </a:gs>
          </a:gsLst>
          <a:lin ang="5400000" scaled="1"/>
        </a:gradFill>
        <a:effectLst/>
      </p:bgPr>
    </p:bg>
    <p:spTree>
      <p:nvGrpSpPr>
        <p:cNvPr id="1" name=""/>
        <p:cNvGrpSpPr/>
        <p:nvPr/>
      </p:nvGrpSpPr>
      <p:grpSpPr>
        <a:xfrm>
          <a:off x="0" y="0"/>
          <a:ext cx="0" cy="0"/>
          <a:chOff x="0" y="0"/>
          <a:chExt cx="0" cy="0"/>
        </a:xfrm>
      </p:grpSpPr>
      <p:sp>
        <p:nvSpPr>
          <p:cNvPr id="21" name="投影片編號版面配置區 5"/>
          <p:cNvSpPr>
            <a:spLocks noGrp="1"/>
          </p:cNvSpPr>
          <p:nvPr>
            <p:ph type="sldNum" sz="quarter" idx="12"/>
          </p:nvPr>
        </p:nvSpPr>
        <p:spPr/>
        <p:txBody>
          <a:bodyPr/>
          <a:lstStyle/>
          <a:p>
            <a:fld id="{52BAA0D3-4CD5-46B0-81B9-2A069D3DF462}" type="slidenum">
              <a:rPr lang="en-US" altLang="zh-TW"/>
              <a:pPr/>
              <a:t>119</a:t>
            </a:fld>
            <a:endParaRPr lang="en-US" altLang="zh-TW"/>
          </a:p>
        </p:txBody>
      </p:sp>
      <p:sp>
        <p:nvSpPr>
          <p:cNvPr id="128002" name="Rectangle 2"/>
          <p:cNvSpPr>
            <a:spLocks noGrp="1" noChangeArrowheads="1"/>
          </p:cNvSpPr>
          <p:nvPr>
            <p:ph type="title"/>
          </p:nvPr>
        </p:nvSpPr>
        <p:spPr>
          <a:xfrm>
            <a:off x="609600" y="0"/>
            <a:ext cx="7772400" cy="1143000"/>
          </a:xfrm>
        </p:spPr>
        <p:txBody>
          <a:bodyPr/>
          <a:lstStyle/>
          <a:p>
            <a:r>
              <a:rPr lang="en-US" altLang="zh-TW" sz="3600" b="1" u="sng">
                <a:solidFill>
                  <a:srgbClr val="FF0000"/>
                </a:solidFill>
                <a:latin typeface="Times New Roman" pitchFamily="18" charset="0"/>
              </a:rPr>
              <a:t>Typical DM Applications (Zaitz,1997)</a:t>
            </a:r>
          </a:p>
        </p:txBody>
      </p:sp>
      <p:graphicFrame>
        <p:nvGraphicFramePr>
          <p:cNvPr id="252937" name="Group 1033"/>
          <p:cNvGraphicFramePr>
            <a:graphicFrameLocks noGrp="1"/>
          </p:cNvGraphicFramePr>
          <p:nvPr>
            <p:ph type="tbl" idx="1"/>
          </p:nvPr>
        </p:nvGraphicFramePr>
        <p:xfrm>
          <a:off x="395288" y="1628775"/>
          <a:ext cx="8229600" cy="4477385"/>
        </p:xfrm>
        <a:graphic>
          <a:graphicData uri="http://schemas.openxmlformats.org/drawingml/2006/table">
            <a:tbl>
              <a:tblPr/>
              <a:tblGrid>
                <a:gridCol w="4114800"/>
                <a:gridCol w="4114800"/>
              </a:tblGrid>
              <a:tr h="911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FF0000"/>
                          </a:solidFill>
                          <a:effectLst/>
                          <a:latin typeface="Arial" charset="0"/>
                          <a:ea typeface="新細明體" pitchFamily="18" charset="-120"/>
                        </a:rPr>
                        <a:t>Type of Application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FF0000"/>
                          </a:solidFill>
                          <a:effectLst/>
                          <a:latin typeface="Arial" charset="0"/>
                          <a:ea typeface="新細明體" pitchFamily="18" charset="-120"/>
                        </a:rPr>
                        <a:t>Example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000066"/>
                          </a:solidFill>
                          <a:effectLst/>
                          <a:latin typeface="Arial" charset="0"/>
                          <a:ea typeface="新細明體" pitchFamily="18" charset="-120"/>
                        </a:rPr>
                        <a:t>Analysis of business trends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0" i="0" u="sng" strike="noStrike" cap="none" normalizeH="0" baseline="0" smtClean="0">
                          <a:ln>
                            <a:noFill/>
                          </a:ln>
                          <a:solidFill>
                            <a:schemeClr val="tx1"/>
                          </a:solidFill>
                          <a:effectLst/>
                          <a:latin typeface="Times New Roman" pitchFamily="18" charset="0"/>
                          <a:ea typeface="新細明體" pitchFamily="18" charset="-120"/>
                        </a:rPr>
                        <a:t>Identifying markets with above average (or below average) growth.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000066"/>
                          </a:solidFill>
                          <a:effectLst/>
                          <a:latin typeface="Arial" charset="0"/>
                          <a:ea typeface="新細明體" pitchFamily="18" charset="-120"/>
                        </a:rPr>
                        <a:t>Profiling populations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0" i="0" u="sng" strike="noStrike" cap="none" normalizeH="0" baseline="0" smtClean="0">
                          <a:ln>
                            <a:noFill/>
                          </a:ln>
                          <a:solidFill>
                            <a:schemeClr val="tx1"/>
                          </a:solidFill>
                          <a:effectLst/>
                          <a:latin typeface="Times New Roman" pitchFamily="18" charset="0"/>
                          <a:ea typeface="新細明體" pitchFamily="18" charset="-120"/>
                        </a:rPr>
                        <a:t>Developing profiles of high-value customers, credit risks, and credit-card fraud.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000066"/>
                          </a:solidFill>
                          <a:effectLst/>
                          <a:latin typeface="Arial" charset="0"/>
                          <a:ea typeface="新細明體" pitchFamily="18" charset="-120"/>
                        </a:rPr>
                        <a:t>Target marketing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0" i="0" u="sng" strike="noStrike" cap="none" normalizeH="0" baseline="0" smtClean="0">
                          <a:ln>
                            <a:noFill/>
                          </a:ln>
                          <a:solidFill>
                            <a:schemeClr val="tx1"/>
                          </a:solidFill>
                          <a:effectLst/>
                          <a:latin typeface="Times New Roman" pitchFamily="18" charset="0"/>
                          <a:ea typeface="新細明體" pitchFamily="18" charset="-120"/>
                        </a:rPr>
                        <a:t>Identifying customers (or customer segments) for promotional activity.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00FFFF"/>
                        </a:gs>
                        <a:gs pos="100000">
                          <a:srgbClr val="00FFFF">
                            <a:gamma/>
                            <a:tint val="79216"/>
                            <a:invGamma/>
                          </a:srgbClr>
                        </a:gs>
                      </a:gsLst>
                      <a:lin ang="5400000" scaled="1"/>
                    </a:gradFill>
                  </a:tcPr>
                </a:tc>
              </a:tr>
            </a:tbl>
          </a:graphicData>
        </a:graphic>
      </p:graphicFrame>
    </p:spTree>
  </p:cSld>
  <p:clrMapOvr>
    <a:masterClrMapping/>
  </p:clrMapOvr>
  <p:transition spd="med">
    <p:newsfla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4"/>
          <p:cNvSpPr>
            <a:spLocks noGrp="1"/>
          </p:cNvSpPr>
          <p:nvPr>
            <p:ph type="sldNum" sz="quarter" idx="12"/>
          </p:nvPr>
        </p:nvSpPr>
        <p:spPr/>
        <p:txBody>
          <a:bodyPr/>
          <a:lstStyle/>
          <a:p>
            <a:fld id="{39E0173D-CA7B-4657-92A6-CF9CB960A15D}" type="slidenum">
              <a:rPr lang="en-US" altLang="zh-TW"/>
              <a:pPr/>
              <a:t>12</a:t>
            </a:fld>
            <a:endParaRPr lang="en-US" altLang="zh-TW"/>
          </a:p>
        </p:txBody>
      </p:sp>
      <p:graphicFrame>
        <p:nvGraphicFramePr>
          <p:cNvPr id="10242" name="Object 2"/>
          <p:cNvGraphicFramePr>
            <a:graphicFrameLocks noChangeAspect="1"/>
          </p:cNvGraphicFramePr>
          <p:nvPr/>
        </p:nvGraphicFramePr>
        <p:xfrm>
          <a:off x="395288" y="981075"/>
          <a:ext cx="8497887" cy="5327650"/>
        </p:xfrm>
        <a:graphic>
          <a:graphicData uri="http://schemas.openxmlformats.org/presentationml/2006/ole">
            <mc:AlternateContent xmlns:mc="http://schemas.openxmlformats.org/markup-compatibility/2006">
              <mc:Choice xmlns:v="urn:schemas-microsoft-com:vml" Requires="v">
                <p:oleObj spid="_x0000_s1126405" name="Photo Editor 影像 " r:id="rId3" imgW="8980952" imgH="8621328" progId="">
                  <p:embed/>
                </p:oleObj>
              </mc:Choice>
              <mc:Fallback>
                <p:oleObj name="Photo Editor 影像 " r:id="rId3" imgW="8980952" imgH="862132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981075"/>
                        <a:ext cx="8497887"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Rectangle 3"/>
          <p:cNvSpPr>
            <a:spLocks noGrp="1" noChangeArrowheads="1"/>
          </p:cNvSpPr>
          <p:nvPr>
            <p:ph type="title"/>
          </p:nvPr>
        </p:nvSpPr>
        <p:spPr>
          <a:xfrm>
            <a:off x="468313" y="188913"/>
            <a:ext cx="8229600" cy="777875"/>
          </a:xfrm>
          <a:noFill/>
          <a:ln/>
        </p:spPr>
        <p:txBody>
          <a:bodyPr/>
          <a:lstStyle/>
          <a:p>
            <a:r>
              <a:rPr lang="en-US" altLang="zh-TW"/>
              <a:t>A Decision Tree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rgbClr val="CCFF99">
                <a:gamma/>
                <a:tint val="95294"/>
                <a:invGamma/>
              </a:srgbClr>
            </a:gs>
          </a:gsLst>
          <a:lin ang="5400000" scaled="1"/>
        </a:gradFill>
        <a:effectLst/>
      </p:bgPr>
    </p:bg>
    <p:spTree>
      <p:nvGrpSpPr>
        <p:cNvPr id="1" name=""/>
        <p:cNvGrpSpPr/>
        <p:nvPr/>
      </p:nvGrpSpPr>
      <p:grpSpPr>
        <a:xfrm>
          <a:off x="0" y="0"/>
          <a:ext cx="0" cy="0"/>
          <a:chOff x="0" y="0"/>
          <a:chExt cx="0" cy="0"/>
        </a:xfrm>
      </p:grpSpPr>
      <p:sp>
        <p:nvSpPr>
          <p:cNvPr id="21" name="投影片編號版面配置區 5"/>
          <p:cNvSpPr>
            <a:spLocks noGrp="1"/>
          </p:cNvSpPr>
          <p:nvPr>
            <p:ph type="sldNum" sz="quarter" idx="12"/>
          </p:nvPr>
        </p:nvSpPr>
        <p:spPr/>
        <p:txBody>
          <a:bodyPr/>
          <a:lstStyle/>
          <a:p>
            <a:fld id="{F5041300-733D-4319-AA4B-7E5A628F1874}" type="slidenum">
              <a:rPr lang="en-US" altLang="zh-TW"/>
              <a:pPr/>
              <a:t>120</a:t>
            </a:fld>
            <a:endParaRPr lang="en-US" altLang="zh-TW"/>
          </a:p>
        </p:txBody>
      </p:sp>
      <p:sp>
        <p:nvSpPr>
          <p:cNvPr id="129026" name="Rectangle 2"/>
          <p:cNvSpPr>
            <a:spLocks noGrp="1" noChangeArrowheads="1"/>
          </p:cNvSpPr>
          <p:nvPr>
            <p:ph type="title"/>
          </p:nvPr>
        </p:nvSpPr>
        <p:spPr>
          <a:xfrm>
            <a:off x="533400" y="0"/>
            <a:ext cx="7772400" cy="1143000"/>
          </a:xfrm>
        </p:spPr>
        <p:txBody>
          <a:bodyPr/>
          <a:lstStyle/>
          <a:p>
            <a:r>
              <a:rPr lang="en-US" altLang="zh-TW" sz="3600" b="1" u="sng">
                <a:solidFill>
                  <a:srgbClr val="FF0000"/>
                </a:solidFill>
                <a:latin typeface="Times New Roman" pitchFamily="18" charset="0"/>
              </a:rPr>
              <a:t>Typical DM Applications (Zaitz,1997)</a:t>
            </a:r>
          </a:p>
        </p:txBody>
      </p:sp>
      <p:graphicFrame>
        <p:nvGraphicFramePr>
          <p:cNvPr id="251910" name="Group 1030"/>
          <p:cNvGraphicFramePr>
            <a:graphicFrameLocks noGrp="1"/>
          </p:cNvGraphicFramePr>
          <p:nvPr>
            <p:ph type="tbl" idx="1"/>
          </p:nvPr>
        </p:nvGraphicFramePr>
        <p:xfrm>
          <a:off x="468313" y="1484313"/>
          <a:ext cx="8229600" cy="4689158"/>
        </p:xfrm>
        <a:graphic>
          <a:graphicData uri="http://schemas.openxmlformats.org/drawingml/2006/table">
            <a:tbl>
              <a:tblPr/>
              <a:tblGrid>
                <a:gridCol w="4114800"/>
                <a:gridCol w="4114800"/>
              </a:tblGrid>
              <a:tr h="911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FF0000"/>
                          </a:solidFill>
                          <a:effectLst/>
                          <a:latin typeface="Arial" charset="0"/>
                          <a:ea typeface="新細明體" pitchFamily="18" charset="-120"/>
                        </a:rPr>
                        <a:t>Type of Application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rgbClr val="FF0000"/>
                          </a:solidFill>
                          <a:effectLst/>
                          <a:latin typeface="Arial" charset="0"/>
                          <a:ea typeface="新細明體" pitchFamily="18" charset="-120"/>
                        </a:rPr>
                        <a:t>Example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912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1" i="0" u="sng" strike="noStrike" cap="none" normalizeH="0" baseline="0" smtClean="0">
                          <a:ln>
                            <a:noFill/>
                          </a:ln>
                          <a:solidFill>
                            <a:srgbClr val="000066"/>
                          </a:solidFill>
                          <a:effectLst/>
                          <a:latin typeface="Arial" charset="0"/>
                          <a:ea typeface="新細明體" pitchFamily="18" charset="-120"/>
                        </a:rPr>
                        <a:t>Usage analysis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tx1"/>
                          </a:solidFill>
                          <a:effectLst/>
                          <a:latin typeface="Times New Roman" pitchFamily="18" charset="0"/>
                          <a:ea typeface="新細明體" pitchFamily="18" charset="-120"/>
                        </a:rPr>
                        <a:t>Identifying usage  patterns for products and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911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1" i="0" u="sng" strike="noStrike" cap="none" normalizeH="0" baseline="0" smtClean="0">
                          <a:ln>
                            <a:noFill/>
                          </a:ln>
                          <a:solidFill>
                            <a:srgbClr val="000066"/>
                          </a:solidFill>
                          <a:effectLst/>
                          <a:latin typeface="Arial" charset="0"/>
                          <a:ea typeface="新細明體" pitchFamily="18" charset="-120"/>
                        </a:rPr>
                        <a:t>Campaign effectiveness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tx1"/>
                          </a:solidFill>
                          <a:effectLst/>
                          <a:latin typeface="Times New Roman" pitchFamily="18" charset="0"/>
                          <a:ea typeface="新細明體" pitchFamily="18" charset="-120"/>
                        </a:rPr>
                        <a:t>Comparing campaign strategies for effectiveness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1" i="0" u="sng" strike="noStrike" cap="none" normalizeH="0" baseline="0" smtClean="0">
                          <a:ln>
                            <a:noFill/>
                          </a:ln>
                          <a:solidFill>
                            <a:srgbClr val="000066"/>
                          </a:solidFill>
                          <a:effectLst/>
                          <a:latin typeface="Arial" charset="0"/>
                          <a:ea typeface="新細明體" pitchFamily="18" charset="-120"/>
                        </a:rPr>
                        <a:t>Product affinity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tx1"/>
                          </a:solidFill>
                          <a:effectLst/>
                          <a:latin typeface="Times New Roman" pitchFamily="18" charset="0"/>
                          <a:ea typeface="新細明體" pitchFamily="18" charset="-120"/>
                        </a:rPr>
                        <a:t>Identifying products that are purchased concurrently, or the characteristics of shoppers for certain product groups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Tree>
  </p:cSld>
  <p:clrMapOvr>
    <a:masterClrMapping/>
  </p:clrMapOvr>
  <p:transition spd="med">
    <p:newsfla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56CF4E6-1C75-4CE3-83CB-D073C1FB073C}" type="slidenum">
              <a:rPr lang="en-US" altLang="zh-TW"/>
              <a:pPr/>
              <a:t>121</a:t>
            </a:fld>
            <a:endParaRPr lang="en-US" altLang="zh-TW"/>
          </a:p>
        </p:txBody>
      </p:sp>
      <p:sp>
        <p:nvSpPr>
          <p:cNvPr id="130050" name="Text Box 2"/>
          <p:cNvSpPr txBox="1">
            <a:spLocks noChangeArrowheads="1"/>
          </p:cNvSpPr>
          <p:nvPr/>
        </p:nvSpPr>
        <p:spPr bwMode="auto">
          <a:xfrm>
            <a:off x="457200" y="533400"/>
            <a:ext cx="8382000" cy="519113"/>
          </a:xfrm>
          <a:prstGeom prst="rect">
            <a:avLst/>
          </a:prstGeom>
          <a:noFill/>
          <a:ln w="9525">
            <a:noFill/>
            <a:miter lim="800000"/>
            <a:headEnd/>
            <a:tailEnd/>
          </a:ln>
          <a:effectLst/>
        </p:spPr>
        <p:txBody>
          <a:bodyPr>
            <a:spAutoFit/>
          </a:bodyPr>
          <a:lstStyle/>
          <a:p>
            <a:pPr algn="ctr">
              <a:spcBef>
                <a:spcPct val="50000"/>
              </a:spcBef>
            </a:pPr>
            <a:r>
              <a:rPr lang="en-US" altLang="zh-TW" sz="2800" u="sng">
                <a:solidFill>
                  <a:srgbClr val="000099"/>
                </a:solidFill>
                <a:latin typeface="Times New Roman" pitchFamily="18" charset="0"/>
              </a:rPr>
              <a:t>The reasons for DM applications are growing rapidly</a:t>
            </a:r>
          </a:p>
        </p:txBody>
      </p:sp>
      <p:sp>
        <p:nvSpPr>
          <p:cNvPr id="130051" name="Text Box 3"/>
          <p:cNvSpPr txBox="1">
            <a:spLocks noChangeArrowheads="1"/>
          </p:cNvSpPr>
          <p:nvPr/>
        </p:nvSpPr>
        <p:spPr bwMode="auto">
          <a:xfrm>
            <a:off x="250825" y="1268413"/>
            <a:ext cx="8458200" cy="4838700"/>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altLang="zh-TW" u="sng">
                <a:latin typeface="Times New Roman" pitchFamily="18" charset="0"/>
              </a:rPr>
              <a:t>The amount of data in data warehouses and data marts is </a:t>
            </a:r>
            <a:r>
              <a:rPr lang="en-US" altLang="zh-TW" u="sng">
                <a:solidFill>
                  <a:srgbClr val="FF0000"/>
                </a:solidFill>
                <a:latin typeface="Times New Roman" pitchFamily="18" charset="0"/>
              </a:rPr>
              <a:t>growing exponentially</a:t>
            </a:r>
            <a:r>
              <a:rPr lang="en-US" altLang="zh-TW" u="sng">
                <a:latin typeface="Times New Roman" pitchFamily="18" charset="0"/>
              </a:rPr>
              <a:t>, so that users require the type of automated techniques provided by </a:t>
            </a:r>
            <a:r>
              <a:rPr lang="en-US" altLang="zh-TW" u="sng">
                <a:solidFill>
                  <a:srgbClr val="FF0000"/>
                </a:solidFill>
                <a:latin typeface="Times New Roman" pitchFamily="18" charset="0"/>
              </a:rPr>
              <a:t>DM tools</a:t>
            </a:r>
            <a:r>
              <a:rPr lang="en-US" altLang="zh-TW" u="sng">
                <a:latin typeface="Times New Roman" pitchFamily="18" charset="0"/>
              </a:rPr>
              <a:t> to mine the knowledge in these data.</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New DM tools with </a:t>
            </a:r>
            <a:r>
              <a:rPr lang="en-US" altLang="zh-TW" u="sng">
                <a:solidFill>
                  <a:srgbClr val="FF0000"/>
                </a:solidFill>
                <a:latin typeface="Times New Roman" pitchFamily="18" charset="0"/>
              </a:rPr>
              <a:t>expanded capabilities</a:t>
            </a:r>
            <a:r>
              <a:rPr lang="en-US" altLang="zh-TW" u="sng">
                <a:latin typeface="Times New Roman" pitchFamily="18" charset="0"/>
              </a:rPr>
              <a:t> are continually being introduced.</a:t>
            </a:r>
            <a:endParaRPr lang="en-US" altLang="zh-TW" u="sng">
              <a:solidFill>
                <a:srgbClr val="000066"/>
              </a:solidFill>
              <a:latin typeface="Times New Roman" pitchFamily="18" charset="0"/>
            </a:endParaRPr>
          </a:p>
          <a:p>
            <a:pPr marL="457200" indent="-457200">
              <a:spcBef>
                <a:spcPct val="50000"/>
              </a:spcBef>
              <a:buFontTx/>
              <a:buAutoNum type="arabicPeriod"/>
            </a:pPr>
            <a:endParaRPr lang="en-US" altLang="zh-TW" u="sng">
              <a:solidFill>
                <a:srgbClr val="000066"/>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Increasing competitive pressures</a:t>
            </a:r>
            <a:r>
              <a:rPr lang="en-US" altLang="zh-TW" u="sng">
                <a:latin typeface="Times New Roman" pitchFamily="18" charset="0"/>
              </a:rPr>
              <a:t> are forcing companies to make better use of the information and knowledge contained in their data.</a:t>
            </a:r>
          </a:p>
        </p:txBody>
      </p:sp>
    </p:spTree>
  </p:cSld>
  <p:clrMapOvr>
    <a:masterClrMapping/>
  </p:clrMapOvr>
  <p:transition spd="med">
    <p:plus/>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7C6E9DB-85AC-4BF3-BA33-EA9123445A31}" type="slidenum">
              <a:rPr lang="en-US" altLang="zh-TW"/>
              <a:pPr/>
              <a:t>122</a:t>
            </a:fld>
            <a:endParaRPr lang="en-US" altLang="zh-TW"/>
          </a:p>
        </p:txBody>
      </p:sp>
      <p:sp>
        <p:nvSpPr>
          <p:cNvPr id="131074" name="Text Box 2"/>
          <p:cNvSpPr txBox="1">
            <a:spLocks noChangeArrowheads="1"/>
          </p:cNvSpPr>
          <p:nvPr/>
        </p:nvSpPr>
        <p:spPr bwMode="auto">
          <a:xfrm>
            <a:off x="457200" y="525463"/>
            <a:ext cx="80772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000099"/>
                </a:solidFill>
                <a:latin typeface="Times New Roman" pitchFamily="18" charset="0"/>
              </a:rPr>
              <a:t>Data Visualization</a:t>
            </a:r>
          </a:p>
        </p:txBody>
      </p:sp>
      <p:sp>
        <p:nvSpPr>
          <p:cNvPr id="131075" name="Text Box 3"/>
          <p:cNvSpPr txBox="1">
            <a:spLocks noChangeArrowheads="1"/>
          </p:cNvSpPr>
          <p:nvPr/>
        </p:nvSpPr>
        <p:spPr bwMode="auto">
          <a:xfrm>
            <a:off x="395288" y="1196975"/>
            <a:ext cx="8305800" cy="5751513"/>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altLang="zh-TW" u="sng">
                <a:latin typeface="Times New Roman" pitchFamily="18" charset="0"/>
              </a:rPr>
              <a:t>Often the human eye can best discern patterns when data are represented graphically.</a:t>
            </a:r>
            <a:endParaRPr lang="en-US" altLang="zh-TW" u="sng">
              <a:solidFill>
                <a:srgbClr val="000066"/>
              </a:solidFill>
              <a:latin typeface="Times New Roman" pitchFamily="18" charset="0"/>
            </a:endParaRPr>
          </a:p>
          <a:p>
            <a:pPr marL="457200" indent="-457200">
              <a:spcBef>
                <a:spcPct val="50000"/>
              </a:spcBef>
              <a:buFontTx/>
              <a:buAutoNum type="arabicPeriod"/>
            </a:pP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Def.~</a:t>
            </a:r>
            <a:r>
              <a:rPr lang="en-US" altLang="zh-TW" u="sng">
                <a:latin typeface="Times New Roman" pitchFamily="18" charset="0"/>
              </a:rPr>
              <a:t> </a:t>
            </a:r>
            <a:r>
              <a:rPr lang="en-US" altLang="zh-TW" u="sng">
                <a:solidFill>
                  <a:srgbClr val="FF0000"/>
                </a:solidFill>
                <a:latin typeface="Times New Roman" pitchFamily="18" charset="0"/>
              </a:rPr>
              <a:t>Data visualization</a:t>
            </a:r>
            <a:r>
              <a:rPr lang="en-US" altLang="zh-TW" u="sng">
                <a:latin typeface="Times New Roman" pitchFamily="18" charset="0"/>
              </a:rPr>
              <a:t> is the representation of data in </a:t>
            </a:r>
            <a:r>
              <a:rPr lang="en-US" altLang="zh-TW" u="sng">
                <a:solidFill>
                  <a:srgbClr val="800000"/>
                </a:solidFill>
                <a:latin typeface="Times New Roman" pitchFamily="18" charset="0"/>
              </a:rPr>
              <a:t>graphical </a:t>
            </a:r>
            <a:r>
              <a:rPr lang="en-US" altLang="zh-TW" u="sng">
                <a:latin typeface="Times New Roman" pitchFamily="18" charset="0"/>
              </a:rPr>
              <a:t>and </a:t>
            </a:r>
            <a:r>
              <a:rPr lang="en-US" altLang="zh-TW" u="sng">
                <a:solidFill>
                  <a:srgbClr val="800000"/>
                </a:solidFill>
                <a:latin typeface="Times New Roman" pitchFamily="18" charset="0"/>
              </a:rPr>
              <a:t>multimedia</a:t>
            </a:r>
            <a:r>
              <a:rPr lang="en-US" altLang="zh-TW" u="sng">
                <a:latin typeface="Times New Roman" pitchFamily="18" charset="0"/>
              </a:rPr>
              <a:t> formats for human analysis.</a:t>
            </a:r>
            <a:endParaRPr lang="en-US" altLang="zh-TW" u="sng">
              <a:solidFill>
                <a:srgbClr val="000066"/>
              </a:solidFill>
              <a:latin typeface="Times New Roman" pitchFamily="18" charset="0"/>
            </a:endParaRPr>
          </a:p>
          <a:p>
            <a:pPr marL="457200" indent="-457200">
              <a:spcBef>
                <a:spcPct val="50000"/>
              </a:spcBef>
              <a:buFontTx/>
              <a:buAutoNum type="arabicPeriod"/>
            </a:pPr>
            <a:endParaRPr lang="en-US" altLang="zh-TW" u="sng">
              <a:solidFill>
                <a:srgbClr val="FF0000"/>
              </a:solidFill>
              <a:latin typeface="Times New Roman" pitchFamily="18" charset="0"/>
            </a:endParaRPr>
          </a:p>
          <a:p>
            <a:pPr marL="457200" indent="-457200">
              <a:spcBef>
                <a:spcPct val="50000"/>
              </a:spcBef>
              <a:buFontTx/>
              <a:buAutoNum type="arabicPeriod"/>
            </a:pPr>
            <a:r>
              <a:rPr lang="en-US" altLang="zh-TW" u="sng">
                <a:solidFill>
                  <a:srgbClr val="FF0000"/>
                </a:solidFill>
                <a:latin typeface="Times New Roman" pitchFamily="18" charset="0"/>
              </a:rPr>
              <a:t>Benefits~</a:t>
            </a:r>
            <a:r>
              <a:rPr lang="en-US" altLang="zh-TW" u="sng">
                <a:latin typeface="Times New Roman" pitchFamily="18" charset="0"/>
              </a:rPr>
              <a:t> (1) the ability to better observe </a:t>
            </a:r>
            <a:r>
              <a:rPr lang="en-US" altLang="zh-TW" u="sng">
                <a:solidFill>
                  <a:srgbClr val="FF0000"/>
                </a:solidFill>
                <a:latin typeface="Times New Roman" pitchFamily="18" charset="0"/>
              </a:rPr>
              <a:t>trends and patterns</a:t>
            </a:r>
            <a:r>
              <a:rPr lang="en-US" altLang="zh-TW" u="sng">
                <a:latin typeface="Times New Roman" pitchFamily="18" charset="0"/>
              </a:rPr>
              <a:t> (2) to identify </a:t>
            </a:r>
            <a:r>
              <a:rPr lang="en-US" altLang="zh-TW" u="sng">
                <a:solidFill>
                  <a:srgbClr val="FF0000"/>
                </a:solidFill>
                <a:latin typeface="Times New Roman" pitchFamily="18" charset="0"/>
              </a:rPr>
              <a:t>correlations and clusters</a:t>
            </a:r>
            <a:r>
              <a:rPr lang="en-US" altLang="zh-TW" u="sng">
                <a:latin typeface="Times New Roman" pitchFamily="18" charset="0"/>
              </a:rPr>
              <a:t>.</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Data visualization is often used in </a:t>
            </a:r>
            <a:r>
              <a:rPr lang="en-US" altLang="zh-TW" u="sng">
                <a:solidFill>
                  <a:srgbClr val="FF0000"/>
                </a:solidFill>
                <a:latin typeface="Times New Roman" pitchFamily="18" charset="0"/>
              </a:rPr>
              <a:t>conjunction</a:t>
            </a:r>
            <a:r>
              <a:rPr lang="en-US" altLang="zh-TW" u="sng">
                <a:latin typeface="Times New Roman" pitchFamily="18" charset="0"/>
              </a:rPr>
              <a:t> with DM and other analytical techniques.</a:t>
            </a:r>
          </a:p>
          <a:p>
            <a:pPr marL="457200" indent="-457200">
              <a:spcBef>
                <a:spcPct val="50000"/>
              </a:spcBef>
              <a:buFontTx/>
              <a:buAutoNum type="arabicPeriod"/>
            </a:pPr>
            <a:endParaRPr lang="en-US" altLang="zh-TW" u="sng">
              <a:latin typeface="Times New Roman" pitchFamily="18" charset="0"/>
            </a:endParaRPr>
          </a:p>
        </p:txBody>
      </p:sp>
    </p:spTree>
  </p:cSld>
  <p:clrMapOvr>
    <a:masterClrMapping/>
  </p:clrMapOvr>
  <p:transition spd="med">
    <p:plus/>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899281E3-F1AC-4BEE-B97D-4A3DF456F015}" type="slidenum">
              <a:rPr lang="en-US" altLang="zh-TW"/>
              <a:pPr/>
              <a:t>123</a:t>
            </a:fld>
            <a:endParaRPr lang="en-US" altLang="zh-TW"/>
          </a:p>
        </p:txBody>
      </p:sp>
      <p:sp>
        <p:nvSpPr>
          <p:cNvPr id="132098" name="Text Box 2"/>
          <p:cNvSpPr txBox="1">
            <a:spLocks noChangeArrowheads="1"/>
          </p:cNvSpPr>
          <p:nvPr/>
        </p:nvSpPr>
        <p:spPr bwMode="auto">
          <a:xfrm>
            <a:off x="250825" y="620713"/>
            <a:ext cx="8534400" cy="5532437"/>
          </a:xfrm>
          <a:prstGeom prst="rect">
            <a:avLst/>
          </a:prstGeom>
          <a:noFill/>
          <a:ln w="9525">
            <a:noFill/>
            <a:miter lim="800000"/>
            <a:headEnd/>
            <a:tailEnd/>
          </a:ln>
          <a:effectLst/>
        </p:spPr>
        <p:txBody>
          <a:bodyPr>
            <a:spAutoFit/>
          </a:bodyPr>
          <a:lstStyle/>
          <a:p>
            <a:pPr>
              <a:lnSpc>
                <a:spcPct val="90000"/>
              </a:lnSpc>
              <a:spcBef>
                <a:spcPct val="20000"/>
              </a:spcBef>
              <a:buFontTx/>
              <a:buChar char="•"/>
            </a:pPr>
            <a:r>
              <a:rPr lang="en-US" altLang="zh-TW">
                <a:solidFill>
                  <a:srgbClr val="000099"/>
                </a:solidFill>
                <a:latin typeface="Times New Roman" pitchFamily="18" charset="0"/>
              </a:rPr>
              <a:t>Visit the following Internet Web sites. Browse these sites for additional information on data warehouse topics, including case examples of warehouse implementations</a:t>
            </a:r>
            <a:r>
              <a:rPr lang="en-US" altLang="zh-TW" i="1" u="sng">
                <a:solidFill>
                  <a:srgbClr val="000099"/>
                </a:solidFill>
                <a:latin typeface="Times New Roman" pitchFamily="18" charset="0"/>
              </a:rPr>
              <a:t>,descriptions of the latest warehouse-related products,</a:t>
            </a:r>
            <a:r>
              <a:rPr lang="en-US" altLang="zh-TW">
                <a:solidFill>
                  <a:srgbClr val="000099"/>
                </a:solidFill>
                <a:latin typeface="Times New Roman" pitchFamily="18" charset="0"/>
              </a:rPr>
              <a:t> and </a:t>
            </a:r>
            <a:r>
              <a:rPr lang="en-US" altLang="zh-TW" i="1" u="sng">
                <a:solidFill>
                  <a:srgbClr val="000099"/>
                </a:solidFill>
                <a:latin typeface="Times New Roman" pitchFamily="18" charset="0"/>
              </a:rPr>
              <a:t>announcements of conferences and other events.</a:t>
            </a:r>
          </a:p>
          <a:p>
            <a:pPr>
              <a:lnSpc>
                <a:spcPct val="90000"/>
              </a:lnSpc>
              <a:spcBef>
                <a:spcPct val="20000"/>
              </a:spcBef>
              <a:buFontTx/>
              <a:buChar char="•"/>
            </a:pPr>
            <a:endParaRPr lang="en-US" altLang="zh-TW">
              <a:solidFill>
                <a:srgbClr val="000099"/>
              </a:solidFill>
              <a:latin typeface="Times New Roman" pitchFamily="18" charset="0"/>
            </a:endParaRPr>
          </a:p>
          <a:p>
            <a:pPr>
              <a:lnSpc>
                <a:spcPct val="90000"/>
              </a:lnSpc>
              <a:spcBef>
                <a:spcPct val="20000"/>
              </a:spcBef>
              <a:buFontTx/>
              <a:buChar char="•"/>
            </a:pPr>
            <a:r>
              <a:rPr lang="en-US" altLang="zh-TW" u="sng">
                <a:latin typeface="Times New Roman" pitchFamily="18" charset="0"/>
              </a:rPr>
              <a:t>A.Data-warehouse.com:</a:t>
            </a:r>
            <a:r>
              <a:rPr lang="en-US" altLang="zh-TW" u="sng">
                <a:solidFill>
                  <a:srgbClr val="FF0000"/>
                </a:solidFill>
                <a:latin typeface="Times New Roman" pitchFamily="18" charset="0"/>
              </a:rPr>
              <a:t>http://www.data-warehouse.com</a:t>
            </a:r>
          </a:p>
          <a:p>
            <a:pPr>
              <a:lnSpc>
                <a:spcPct val="90000"/>
              </a:lnSpc>
              <a:spcBef>
                <a:spcPct val="20000"/>
              </a:spcBef>
              <a:buFontTx/>
              <a:buChar char="•"/>
            </a:pPr>
            <a:r>
              <a:rPr lang="en-US" altLang="zh-TW" u="sng">
                <a:latin typeface="Times New Roman" pitchFamily="18" charset="0"/>
              </a:rPr>
              <a:t>B.The Data Warehousing Institute:</a:t>
            </a:r>
            <a:r>
              <a:rPr lang="en-US" altLang="zh-TW" u="sng">
                <a:solidFill>
                  <a:srgbClr val="FF0000"/>
                </a:solidFill>
                <a:latin typeface="Times New Roman" pitchFamily="18" charset="0"/>
              </a:rPr>
              <a:t>http://www.dw-institute.com</a:t>
            </a:r>
          </a:p>
          <a:p>
            <a:pPr>
              <a:lnSpc>
                <a:spcPct val="90000"/>
              </a:lnSpc>
              <a:spcBef>
                <a:spcPct val="20000"/>
              </a:spcBef>
              <a:buFontTx/>
              <a:buChar char="•"/>
            </a:pPr>
            <a:r>
              <a:rPr lang="en-US" altLang="zh-TW" u="sng">
                <a:latin typeface="Times New Roman" pitchFamily="18" charset="0"/>
              </a:rPr>
              <a:t>C.Knowledge Discovery Mine:</a:t>
            </a:r>
            <a:r>
              <a:rPr lang="en-US" altLang="zh-TW" u="sng">
                <a:solidFill>
                  <a:srgbClr val="FF0000"/>
                </a:solidFill>
                <a:latin typeface="Times New Roman" pitchFamily="18" charset="0"/>
              </a:rPr>
              <a:t>http://www.kdnuggets.com</a:t>
            </a:r>
          </a:p>
          <a:p>
            <a:pPr>
              <a:lnSpc>
                <a:spcPct val="90000"/>
              </a:lnSpc>
              <a:spcBef>
                <a:spcPct val="20000"/>
              </a:spcBef>
              <a:buFontTx/>
              <a:buChar char="•"/>
            </a:pPr>
            <a:r>
              <a:rPr lang="en-US" altLang="zh-TW" u="sng">
                <a:latin typeface="Times New Roman" pitchFamily="18" charset="0"/>
              </a:rPr>
              <a:t>D.Data Ming Institute:</a:t>
            </a:r>
            <a:r>
              <a:rPr lang="en-US" altLang="zh-TW" u="sng">
                <a:solidFill>
                  <a:srgbClr val="FF0000"/>
                </a:solidFill>
                <a:latin typeface="Times New Roman" pitchFamily="18" charset="0"/>
              </a:rPr>
              <a:t>http://www.datamining.org</a:t>
            </a:r>
          </a:p>
          <a:p>
            <a:pPr>
              <a:lnSpc>
                <a:spcPct val="90000"/>
              </a:lnSpc>
              <a:spcBef>
                <a:spcPct val="20000"/>
              </a:spcBef>
              <a:buFontTx/>
              <a:buChar char="•"/>
            </a:pPr>
            <a:r>
              <a:rPr lang="en-US" altLang="zh-TW" u="sng">
                <a:latin typeface="Times New Roman" pitchFamily="18" charset="0"/>
              </a:rPr>
              <a:t>E.Data Warehousing Information Center </a:t>
            </a:r>
            <a:r>
              <a:rPr lang="en-US" altLang="zh-TW" u="sng">
                <a:solidFill>
                  <a:srgbClr val="FF0000"/>
                </a:solidFill>
                <a:latin typeface="Times New Roman" pitchFamily="18" charset="0"/>
                <a:hlinkClick r:id="rId2"/>
              </a:rPr>
              <a:t>http://www.pwp.starnetinc.com/larryg/index.html</a:t>
            </a:r>
            <a:endParaRPr lang="en-US" altLang="zh-TW" u="sng">
              <a:solidFill>
                <a:srgbClr val="FF0000"/>
              </a:solidFill>
              <a:latin typeface="Times New Roman" pitchFamily="18" charset="0"/>
            </a:endParaRPr>
          </a:p>
          <a:p>
            <a:pPr>
              <a:lnSpc>
                <a:spcPct val="90000"/>
              </a:lnSpc>
              <a:spcBef>
                <a:spcPct val="20000"/>
              </a:spcBef>
              <a:buFontTx/>
              <a:buChar char="•"/>
            </a:pPr>
            <a:r>
              <a:rPr lang="en-US" altLang="zh-TW" u="sng">
                <a:latin typeface="Times New Roman" pitchFamily="18" charset="0"/>
              </a:rPr>
              <a:t>F.Data Mining and Knowledge Discovery Journal:</a:t>
            </a:r>
            <a:r>
              <a:rPr lang="en-US" altLang="zh-TW" u="sng">
                <a:solidFill>
                  <a:srgbClr val="FF0000"/>
                </a:solidFill>
                <a:latin typeface="Times New Roman" pitchFamily="18" charset="0"/>
              </a:rPr>
              <a:t>http://www.research.microsoft.com/research/datamine</a:t>
            </a:r>
          </a:p>
        </p:txBody>
      </p:sp>
      <p:sp>
        <p:nvSpPr>
          <p:cNvPr id="132099" name="Text Box 3"/>
          <p:cNvSpPr txBox="1">
            <a:spLocks noChangeArrowheads="1"/>
          </p:cNvSpPr>
          <p:nvPr/>
        </p:nvSpPr>
        <p:spPr bwMode="auto">
          <a:xfrm>
            <a:off x="395288" y="0"/>
            <a:ext cx="80772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effectLst>
                  <a:outerShdw blurRad="38100" dist="38100" dir="2700000" algn="tl">
                    <a:srgbClr val="C0C0C0"/>
                  </a:outerShdw>
                </a:effectLst>
                <a:latin typeface="Times New Roman" pitchFamily="18" charset="0"/>
              </a:rPr>
              <a:t>Homework-1:</a:t>
            </a:r>
          </a:p>
        </p:txBody>
      </p:sp>
    </p:spTree>
  </p:cSld>
  <p:clrMapOvr>
    <a:masterClrMapping/>
  </p:clrMapOvr>
  <p:transition spd="med">
    <p:diamon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A2B72394-7CEC-4181-BF54-236F7B394D58}" type="slidenum">
              <a:rPr lang="en-US" altLang="zh-TW"/>
              <a:pPr/>
              <a:t>124</a:t>
            </a:fld>
            <a:endParaRPr lang="en-US" altLang="zh-TW"/>
          </a:p>
        </p:txBody>
      </p:sp>
      <p:sp>
        <p:nvSpPr>
          <p:cNvPr id="133122" name="Text Box 2"/>
          <p:cNvSpPr txBox="1">
            <a:spLocks noChangeArrowheads="1"/>
          </p:cNvSpPr>
          <p:nvPr/>
        </p:nvSpPr>
        <p:spPr bwMode="auto">
          <a:xfrm>
            <a:off x="381000" y="304800"/>
            <a:ext cx="8229600" cy="579438"/>
          </a:xfrm>
          <a:prstGeom prst="rect">
            <a:avLst/>
          </a:prstGeom>
          <a:noFill/>
          <a:ln w="9525">
            <a:noFill/>
            <a:miter lim="800000"/>
            <a:headEnd/>
            <a:tailEnd/>
          </a:ln>
          <a:effectLst/>
        </p:spPr>
        <p:txBody>
          <a:bodyPr>
            <a:spAutoFit/>
          </a:bodyPr>
          <a:lstStyle/>
          <a:p>
            <a:pPr algn="ctr">
              <a:spcBef>
                <a:spcPct val="50000"/>
              </a:spcBef>
            </a:pPr>
            <a:r>
              <a:rPr lang="en-US" altLang="zh-TW" sz="2800" u="sng">
                <a:solidFill>
                  <a:srgbClr val="FFFF00"/>
                </a:solidFill>
                <a:latin typeface="Times New Roman" pitchFamily="18" charset="0"/>
              </a:rPr>
              <a:t> </a:t>
            </a:r>
            <a:r>
              <a:rPr lang="en-US" altLang="zh-TW" sz="3200" u="sng">
                <a:solidFill>
                  <a:srgbClr val="FFFF00"/>
                </a:solidFill>
                <a:latin typeface="Times New Roman" pitchFamily="18" charset="0"/>
              </a:rPr>
              <a:t>Visualization Technology</a:t>
            </a:r>
          </a:p>
        </p:txBody>
      </p:sp>
      <p:sp>
        <p:nvSpPr>
          <p:cNvPr id="133123" name="Text Box 3"/>
          <p:cNvSpPr txBox="1">
            <a:spLocks noChangeArrowheads="1"/>
          </p:cNvSpPr>
          <p:nvPr/>
        </p:nvSpPr>
        <p:spPr bwMode="auto">
          <a:xfrm>
            <a:off x="250825" y="981075"/>
            <a:ext cx="8534400" cy="4838700"/>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Visualization techniques are a very useful method of discovering patterns in data sets,  and may be at the beginning of a data mining process to get  a rough feeling of the quality of the data set and where patterns are to be found.</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An elementary technique that can be of great value is the so-called scatter diagram.</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Scatter diagrams can be used to identify interesting sub-sets of the data sets so that we can focus on the the rest of the data mining process.</a:t>
            </a:r>
          </a:p>
        </p:txBody>
      </p:sp>
      <p:sp>
        <p:nvSpPr>
          <p:cNvPr id="133124" name="Line 4"/>
          <p:cNvSpPr>
            <a:spLocks noChangeShapeType="1"/>
          </p:cNvSpPr>
          <p:nvPr/>
        </p:nvSpPr>
        <p:spPr bwMode="auto">
          <a:xfrm>
            <a:off x="0" y="1371600"/>
            <a:ext cx="0" cy="0"/>
          </a:xfrm>
          <a:prstGeom prst="line">
            <a:avLst/>
          </a:prstGeom>
          <a:noFill/>
          <a:ln w="9525">
            <a:solidFill>
              <a:schemeClr val="tx1"/>
            </a:solidFill>
            <a:round/>
            <a:headEnd/>
            <a:tailEnd/>
          </a:ln>
          <a:effectLst/>
        </p:spPr>
        <p:txBody>
          <a:bodyPr/>
          <a:lstStyle/>
          <a:p>
            <a:endParaRPr lang="zh-TW" altLang="en-US"/>
          </a:p>
        </p:txBody>
      </p:sp>
    </p:spTree>
  </p:cSld>
  <p:clrMapOvr>
    <a:masterClrMapping/>
  </p:clrMapOvr>
  <p:transition spd="med">
    <p:randomBar dir="ver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7A933E62-7324-435F-895C-FB1A683BB80E}" type="slidenum">
              <a:rPr lang="en-US" altLang="zh-TW"/>
              <a:pPr/>
              <a:t>125</a:t>
            </a:fld>
            <a:endParaRPr lang="en-US" altLang="zh-TW"/>
          </a:p>
        </p:txBody>
      </p:sp>
      <p:sp>
        <p:nvSpPr>
          <p:cNvPr id="134146" name="Text Box 2"/>
          <p:cNvSpPr txBox="1">
            <a:spLocks noChangeArrowheads="1"/>
          </p:cNvSpPr>
          <p:nvPr/>
        </p:nvSpPr>
        <p:spPr bwMode="auto">
          <a:xfrm>
            <a:off x="457200" y="304800"/>
            <a:ext cx="82296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FF00"/>
                </a:solidFill>
                <a:latin typeface="Times New Roman" pitchFamily="18" charset="0"/>
              </a:rPr>
              <a:t>Visualization Technology</a:t>
            </a:r>
            <a:endParaRPr lang="en-US" altLang="zh-TW" sz="3200" b="0">
              <a:solidFill>
                <a:srgbClr val="FFFF00"/>
              </a:solidFill>
              <a:latin typeface="Times New Roman" pitchFamily="18" charset="0"/>
            </a:endParaRPr>
          </a:p>
        </p:txBody>
      </p:sp>
      <p:sp>
        <p:nvSpPr>
          <p:cNvPr id="134147" name="Text Box 3"/>
          <p:cNvSpPr txBox="1">
            <a:spLocks noChangeArrowheads="1"/>
          </p:cNvSpPr>
          <p:nvPr/>
        </p:nvSpPr>
        <p:spPr bwMode="auto">
          <a:xfrm>
            <a:off x="395288" y="1484313"/>
            <a:ext cx="8458200" cy="4473575"/>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There is a whole field of research dedicated to the search for interesting projections of data sets—this is called projection pursuit.</a:t>
            </a:r>
          </a:p>
          <a:p>
            <a:pPr>
              <a:spcBef>
                <a:spcPct val="50000"/>
              </a:spcBef>
              <a:buFontTx/>
              <a:buChar char="•"/>
            </a:pPr>
            <a:r>
              <a:rPr lang="en-US" altLang="zh-TW" u="sng">
                <a:latin typeface="Times New Roman" pitchFamily="18" charset="0"/>
              </a:rPr>
              <a:t>in </a:t>
            </a:r>
            <a:r>
              <a:rPr lang="en-US" altLang="zh-TW" u="sng">
                <a:solidFill>
                  <a:srgbClr val="FF0000"/>
                </a:solidFill>
                <a:latin typeface="Times New Roman" pitchFamily="18" charset="0"/>
              </a:rPr>
              <a:t>Fig. 4-17</a:t>
            </a:r>
            <a:r>
              <a:rPr lang="en-US" altLang="zh-TW" u="sng">
                <a:latin typeface="Times New Roman" pitchFamily="18" charset="0"/>
              </a:rPr>
              <a:t> we have made a </a:t>
            </a:r>
            <a:r>
              <a:rPr lang="en-US" altLang="zh-TW" u="sng">
                <a:solidFill>
                  <a:srgbClr val="FF0000"/>
                </a:solidFill>
                <a:latin typeface="Times New Roman" pitchFamily="18" charset="0"/>
              </a:rPr>
              <a:t>young people</a:t>
            </a:r>
            <a:r>
              <a:rPr lang="en-US" altLang="zh-TW" u="sng">
                <a:latin typeface="Times New Roman" pitchFamily="18" charset="0"/>
              </a:rPr>
              <a:t> with a </a:t>
            </a:r>
            <a:r>
              <a:rPr lang="en-US" altLang="zh-TW" u="sng">
                <a:solidFill>
                  <a:srgbClr val="FF0000"/>
                </a:solidFill>
                <a:latin typeface="Times New Roman" pitchFamily="18" charset="0"/>
              </a:rPr>
              <a:t>low income</a:t>
            </a:r>
            <a:r>
              <a:rPr lang="en-US" altLang="zh-TW" u="sng">
                <a:latin typeface="Times New Roman" pitchFamily="18" charset="0"/>
              </a:rPr>
              <a:t> tend to read the </a:t>
            </a:r>
            <a:r>
              <a:rPr lang="en-US" altLang="zh-TW" u="sng">
                <a:solidFill>
                  <a:srgbClr val="FF0000"/>
                </a:solidFill>
                <a:latin typeface="Times New Roman" pitchFamily="18" charset="0"/>
              </a:rPr>
              <a:t>music magazine</a:t>
            </a:r>
            <a:r>
              <a:rPr lang="en-US" altLang="zh-TW" u="sng">
                <a:latin typeface="Times New Roman" pitchFamily="18" charset="0"/>
              </a:rPr>
              <a:t>.</a:t>
            </a:r>
          </a:p>
          <a:p>
            <a:pPr>
              <a:spcBef>
                <a:spcPct val="50000"/>
              </a:spcBef>
              <a:buFontTx/>
              <a:buChar char="•"/>
            </a:pPr>
            <a:r>
              <a:rPr lang="en-US" altLang="zh-TW" u="sng">
                <a:latin typeface="Times New Roman" pitchFamily="18" charset="0"/>
              </a:rPr>
              <a:t>We can compare how </a:t>
            </a:r>
            <a:r>
              <a:rPr lang="en-US" altLang="zh-TW" u="sng">
                <a:solidFill>
                  <a:srgbClr val="FF0000"/>
                </a:solidFill>
                <a:latin typeface="Times New Roman" pitchFamily="18" charset="0"/>
              </a:rPr>
              <a:t>simple</a:t>
            </a:r>
            <a:r>
              <a:rPr lang="en-US" altLang="zh-TW" u="sng">
                <a:latin typeface="Times New Roman" pitchFamily="18" charset="0"/>
              </a:rPr>
              <a:t> visualization techniques can help give a feeling for the structure of a data set.</a:t>
            </a:r>
          </a:p>
          <a:p>
            <a:pPr>
              <a:spcBef>
                <a:spcPct val="50000"/>
              </a:spcBef>
              <a:buFontTx/>
              <a:buChar char="•"/>
            </a:pPr>
            <a:r>
              <a:rPr lang="en-US" altLang="zh-TW" u="sng">
                <a:latin typeface="Times New Roman" pitchFamily="18" charset="0"/>
              </a:rPr>
              <a:t>A much better way to explore a data set is through an interactive </a:t>
            </a:r>
            <a:r>
              <a:rPr lang="en-US" altLang="zh-TW" u="sng">
                <a:solidFill>
                  <a:srgbClr val="FF0000"/>
                </a:solidFill>
                <a:latin typeface="Times New Roman" pitchFamily="18" charset="0"/>
              </a:rPr>
              <a:t>three-dimensional</a:t>
            </a:r>
            <a:r>
              <a:rPr lang="en-US" altLang="zh-TW" u="sng">
                <a:latin typeface="Times New Roman" pitchFamily="18" charset="0"/>
              </a:rPr>
              <a:t> environment</a:t>
            </a: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Fig. 4-18</a:t>
            </a:r>
            <a:r>
              <a:rPr lang="en-US" altLang="zh-TW" u="sng">
                <a:latin typeface="Times New Roman" pitchFamily="18" charset="0"/>
              </a:rPr>
              <a:t> illustrates this possibility.</a:t>
            </a:r>
          </a:p>
        </p:txBody>
      </p:sp>
    </p:spTree>
  </p:cSld>
  <p:clrMapOvr>
    <a:masterClrMapping/>
  </p:clrMapOvr>
  <p:transition spd="med">
    <p:randomBar dir="ver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B4A8298-594B-45CB-9E67-AC98C3210D9A}" type="slidenum">
              <a:rPr lang="en-US" altLang="zh-TW"/>
              <a:pPr/>
              <a:t>126</a:t>
            </a:fld>
            <a:endParaRPr lang="en-US" altLang="zh-TW"/>
          </a:p>
        </p:txBody>
      </p:sp>
      <p:sp>
        <p:nvSpPr>
          <p:cNvPr id="283650" name="Rectangle 2050"/>
          <p:cNvSpPr>
            <a:spLocks noGrp="1" noChangeArrowheads="1"/>
          </p:cNvSpPr>
          <p:nvPr>
            <p:ph type="title" idx="4294967295"/>
          </p:nvPr>
        </p:nvSpPr>
        <p:spPr>
          <a:xfrm>
            <a:off x="457200" y="274638"/>
            <a:ext cx="8229600" cy="966787"/>
          </a:xfrm>
        </p:spPr>
        <p:txBody>
          <a:bodyPr/>
          <a:lstStyle/>
          <a:p>
            <a:r>
              <a:rPr lang="en-US" altLang="zh-TW"/>
              <a:t>Fig 4-17.</a:t>
            </a:r>
          </a:p>
        </p:txBody>
      </p:sp>
      <p:pic>
        <p:nvPicPr>
          <p:cNvPr id="283651" name="Picture 2051" descr="4-17"/>
          <p:cNvPicPr>
            <a:picLocks noChangeAspect="1" noChangeArrowheads="1"/>
          </p:cNvPicPr>
          <p:nvPr/>
        </p:nvPicPr>
        <p:blipFill>
          <a:blip r:embed="rId2" cstate="print">
            <a:lum contrast="12000"/>
          </a:blip>
          <a:srcRect/>
          <a:stretch>
            <a:fillRect/>
          </a:stretch>
        </p:blipFill>
        <p:spPr bwMode="auto">
          <a:xfrm>
            <a:off x="762000" y="1066800"/>
            <a:ext cx="7543800" cy="54102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CF2DB075-780B-4C52-8013-9CA5D704670F}" type="slidenum">
              <a:rPr lang="en-US" altLang="zh-TW"/>
              <a:pPr/>
              <a:t>127</a:t>
            </a:fld>
            <a:endParaRPr lang="en-US" altLang="zh-TW"/>
          </a:p>
        </p:txBody>
      </p:sp>
      <p:sp>
        <p:nvSpPr>
          <p:cNvPr id="285698" name="Rectangle 1026"/>
          <p:cNvSpPr>
            <a:spLocks noGrp="1" noChangeArrowheads="1"/>
          </p:cNvSpPr>
          <p:nvPr>
            <p:ph type="title" idx="4294967295"/>
          </p:nvPr>
        </p:nvSpPr>
        <p:spPr>
          <a:xfrm>
            <a:off x="468313" y="0"/>
            <a:ext cx="8229600" cy="966788"/>
          </a:xfrm>
        </p:spPr>
        <p:txBody>
          <a:bodyPr/>
          <a:lstStyle/>
          <a:p>
            <a:r>
              <a:rPr lang="en-US" altLang="zh-TW"/>
              <a:t>Fig 4-18.</a:t>
            </a:r>
          </a:p>
        </p:txBody>
      </p:sp>
      <p:pic>
        <p:nvPicPr>
          <p:cNvPr id="285699" name="Picture 1027" descr="4-18"/>
          <p:cNvPicPr>
            <a:picLocks noChangeAspect="1" noChangeArrowheads="1"/>
          </p:cNvPicPr>
          <p:nvPr/>
        </p:nvPicPr>
        <p:blipFill>
          <a:blip r:embed="rId2" cstate="print">
            <a:lum contrast="12000"/>
          </a:blip>
          <a:srcRect/>
          <a:stretch>
            <a:fillRect/>
          </a:stretch>
        </p:blipFill>
        <p:spPr bwMode="auto">
          <a:xfrm>
            <a:off x="468313" y="914400"/>
            <a:ext cx="7775575" cy="56388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EBFA"/>
            </a:gs>
            <a:gs pos="30000">
              <a:srgbClr val="C4D6EB"/>
            </a:gs>
            <a:gs pos="60001">
              <a:srgbClr val="85C2FF"/>
            </a:gs>
            <a:gs pos="100000">
              <a:srgbClr val="5E9EFF"/>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3C6C3181-B6E7-435B-A4E5-9D5574B854B5}" type="slidenum">
              <a:rPr lang="en-US" altLang="zh-TW"/>
              <a:pPr/>
              <a:t>128</a:t>
            </a:fld>
            <a:endParaRPr lang="en-US" altLang="zh-TW"/>
          </a:p>
        </p:txBody>
      </p:sp>
      <p:sp>
        <p:nvSpPr>
          <p:cNvPr id="269314" name="Text Box 2"/>
          <p:cNvSpPr txBox="1">
            <a:spLocks noChangeArrowheads="1"/>
          </p:cNvSpPr>
          <p:nvPr/>
        </p:nvSpPr>
        <p:spPr bwMode="auto">
          <a:xfrm>
            <a:off x="900113" y="188913"/>
            <a:ext cx="6858000" cy="1066800"/>
          </a:xfrm>
          <a:prstGeom prst="rect">
            <a:avLst/>
          </a:prstGeom>
          <a:noFill/>
          <a:ln w="9525">
            <a:noFill/>
            <a:miter lim="800000"/>
            <a:headEnd/>
            <a:tailEnd/>
          </a:ln>
          <a:effectLst/>
        </p:spPr>
        <p:txBody>
          <a:bodyPr>
            <a:spAutoFit/>
          </a:bodyPr>
          <a:lstStyle/>
          <a:p>
            <a:pPr>
              <a:spcBef>
                <a:spcPct val="50000"/>
              </a:spcBef>
            </a:pPr>
            <a:r>
              <a:rPr lang="en-US" altLang="zh-TW" sz="3200" u="sng">
                <a:solidFill>
                  <a:srgbClr val="FFFF00"/>
                </a:solidFill>
                <a:latin typeface="Times New Roman" pitchFamily="18" charset="0"/>
              </a:rPr>
              <a:t>Data Mining Functionalities—What kinds of patterns can be mined?</a:t>
            </a:r>
          </a:p>
        </p:txBody>
      </p:sp>
      <p:sp>
        <p:nvSpPr>
          <p:cNvPr id="269315" name="Text Box 3"/>
          <p:cNvSpPr txBox="1">
            <a:spLocks noChangeArrowheads="1"/>
          </p:cNvSpPr>
          <p:nvPr/>
        </p:nvSpPr>
        <p:spPr bwMode="auto">
          <a:xfrm>
            <a:off x="381000" y="1371600"/>
            <a:ext cx="8458200" cy="4108450"/>
          </a:xfrm>
          <a:prstGeom prst="rect">
            <a:avLst/>
          </a:prstGeom>
          <a:noFill/>
          <a:ln w="9525">
            <a:noFill/>
            <a:miter lim="800000"/>
            <a:headEnd/>
            <a:tailEnd/>
          </a:ln>
          <a:effectLst/>
        </p:spPr>
        <p:txBody>
          <a:bodyPr>
            <a:spAutoFit/>
          </a:bodyPr>
          <a:lstStyle/>
          <a:p>
            <a:pPr marL="457200" indent="-457200">
              <a:spcBef>
                <a:spcPct val="50000"/>
              </a:spcBef>
              <a:buFontTx/>
              <a:buAutoNum type="arabicPeriod"/>
            </a:pPr>
            <a:endParaRPr lang="en-US" altLang="zh-TW" b="0" u="sng"/>
          </a:p>
          <a:p>
            <a:pPr marL="457200" indent="-457200">
              <a:spcBef>
                <a:spcPct val="50000"/>
              </a:spcBef>
              <a:buFontTx/>
              <a:buAutoNum type="arabicPeriod"/>
            </a:pPr>
            <a:r>
              <a:rPr lang="en-US" altLang="zh-TW" u="sng">
                <a:latin typeface="Times New Roman" pitchFamily="18" charset="0"/>
              </a:rPr>
              <a:t>DM functionalities are used to specify the kind of patterns to be found in DM tasks.</a:t>
            </a:r>
          </a:p>
          <a:p>
            <a:pPr marL="457200" indent="-457200">
              <a:spcBef>
                <a:spcPct val="50000"/>
              </a:spcBef>
              <a:buFontTx/>
              <a:buAutoNum type="arabicPeriod"/>
            </a:pPr>
            <a:r>
              <a:rPr lang="en-US" altLang="zh-TW" u="sng">
                <a:latin typeface="Times New Roman" pitchFamily="18" charset="0"/>
              </a:rPr>
              <a:t>DM tasks can be classified into two categories: </a:t>
            </a:r>
            <a:r>
              <a:rPr lang="en-US" altLang="zh-TW" u="sng">
                <a:solidFill>
                  <a:srgbClr val="FF0000"/>
                </a:solidFill>
                <a:latin typeface="Times New Roman" pitchFamily="18" charset="0"/>
              </a:rPr>
              <a:t>descriptive</a:t>
            </a:r>
            <a:r>
              <a:rPr lang="en-US" altLang="zh-TW" u="sng">
                <a:latin typeface="Times New Roman" pitchFamily="18" charset="0"/>
              </a:rPr>
              <a:t> and </a:t>
            </a:r>
            <a:r>
              <a:rPr lang="en-US" altLang="zh-TW" u="sng">
                <a:solidFill>
                  <a:srgbClr val="FF0000"/>
                </a:solidFill>
                <a:latin typeface="Times New Roman" pitchFamily="18" charset="0"/>
              </a:rPr>
              <a:t>predictive</a:t>
            </a:r>
            <a:r>
              <a:rPr lang="en-US" altLang="zh-TW" u="sng">
                <a:latin typeface="Times New Roman" pitchFamily="18" charset="0"/>
              </a:rPr>
              <a:t>.</a:t>
            </a:r>
          </a:p>
          <a:p>
            <a:pPr marL="457200" indent="-457200">
              <a:spcBef>
                <a:spcPct val="50000"/>
              </a:spcBef>
              <a:buFontTx/>
              <a:buAutoNum type="arabicPeriod"/>
            </a:pPr>
            <a:r>
              <a:rPr lang="en-US" altLang="zh-TW" u="sng">
                <a:solidFill>
                  <a:srgbClr val="FF0000"/>
                </a:solidFill>
                <a:latin typeface="Times New Roman" pitchFamily="18" charset="0"/>
              </a:rPr>
              <a:t>Descriptive</a:t>
            </a:r>
            <a:r>
              <a:rPr lang="en-US" altLang="zh-TW" u="sng">
                <a:latin typeface="Times New Roman" pitchFamily="18" charset="0"/>
              </a:rPr>
              <a:t> mining tasks characterize the general properties of the data in the database.</a:t>
            </a:r>
          </a:p>
          <a:p>
            <a:pPr marL="457200" indent="-457200">
              <a:spcBef>
                <a:spcPct val="50000"/>
              </a:spcBef>
              <a:buFontTx/>
              <a:buAutoNum type="arabicPeriod"/>
            </a:pPr>
            <a:r>
              <a:rPr lang="en-US" altLang="zh-TW" u="sng">
                <a:solidFill>
                  <a:srgbClr val="FF0000"/>
                </a:solidFill>
                <a:latin typeface="Times New Roman" pitchFamily="18" charset="0"/>
              </a:rPr>
              <a:t>Predictive</a:t>
            </a:r>
            <a:r>
              <a:rPr lang="en-US" altLang="zh-TW" u="sng">
                <a:latin typeface="Times New Roman" pitchFamily="18" charset="0"/>
              </a:rPr>
              <a:t> mining tasks perform inference on the current data in order to make predictions.</a:t>
            </a:r>
          </a:p>
        </p:txBody>
      </p:sp>
      <p:pic>
        <p:nvPicPr>
          <p:cNvPr id="270340" name="Picture 4" descr="06004068"/>
          <p:cNvPicPr>
            <a:picLocks noChangeAspect="1" noChangeArrowheads="1"/>
          </p:cNvPicPr>
          <p:nvPr/>
        </p:nvPicPr>
        <p:blipFill>
          <a:blip r:embed="rId2" cstate="print"/>
          <a:srcRect/>
          <a:stretch>
            <a:fillRect/>
          </a:stretch>
        </p:blipFill>
        <p:spPr bwMode="auto">
          <a:xfrm>
            <a:off x="0" y="5373688"/>
            <a:ext cx="8101013" cy="1484312"/>
          </a:xfrm>
          <a:prstGeom prst="rect">
            <a:avLst/>
          </a:prstGeom>
          <a:noFill/>
        </p:spPr>
      </p:pic>
    </p:spTree>
  </p:cSld>
  <p:clrMapOvr>
    <a:masterClrMapping/>
  </p:clrMapOvr>
  <p:transition spd="med">
    <p:comb/>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B16F65C0-C14A-4611-82F8-2B0EBB7EDE32}" type="slidenum">
              <a:rPr lang="en-US" altLang="zh-TW"/>
              <a:pPr/>
              <a:t>129</a:t>
            </a:fld>
            <a:endParaRPr lang="en-US" altLang="zh-TW"/>
          </a:p>
        </p:txBody>
      </p:sp>
      <p:sp>
        <p:nvSpPr>
          <p:cNvPr id="270338" name="Text Box 2"/>
          <p:cNvSpPr txBox="1">
            <a:spLocks noChangeArrowheads="1"/>
          </p:cNvSpPr>
          <p:nvPr/>
        </p:nvSpPr>
        <p:spPr bwMode="auto">
          <a:xfrm>
            <a:off x="228600" y="1287463"/>
            <a:ext cx="8610600" cy="3560762"/>
          </a:xfrm>
          <a:prstGeom prst="rect">
            <a:avLst/>
          </a:prstGeom>
          <a:noFill/>
          <a:ln w="9525">
            <a:noFill/>
            <a:miter lim="800000"/>
            <a:headEnd/>
            <a:tailEnd/>
          </a:ln>
          <a:effectLst/>
        </p:spPr>
        <p:txBody>
          <a:bodyPr>
            <a:spAutoFit/>
          </a:bodyPr>
          <a:lstStyle/>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In some cases, users may have no idea which kinds of      patterns in their data may be interesting, and hence may like to search for </a:t>
            </a:r>
            <a:r>
              <a:rPr lang="en-US" altLang="zh-TW" u="sng">
                <a:solidFill>
                  <a:srgbClr val="FF0000"/>
                </a:solidFill>
                <a:latin typeface="Times New Roman" pitchFamily="18" charset="0"/>
              </a:rPr>
              <a:t>several different kinds of patterns</a:t>
            </a:r>
            <a:r>
              <a:rPr lang="en-US" altLang="zh-TW" u="sng">
                <a:latin typeface="Times New Roman" pitchFamily="18" charset="0"/>
              </a:rPr>
              <a:t> in parallel.</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It is important to have a </a:t>
            </a:r>
            <a:r>
              <a:rPr lang="en-US" altLang="zh-TW" u="sng">
                <a:solidFill>
                  <a:srgbClr val="FF0000"/>
                </a:solidFill>
                <a:latin typeface="Times New Roman" pitchFamily="18" charset="0"/>
              </a:rPr>
              <a:t>DM system</a:t>
            </a:r>
            <a:r>
              <a:rPr lang="en-US" altLang="zh-TW" u="sng">
                <a:latin typeface="Times New Roman" pitchFamily="18" charset="0"/>
              </a:rPr>
              <a:t> that can mine </a:t>
            </a:r>
            <a:r>
              <a:rPr lang="en-US" altLang="zh-TW" u="sng">
                <a:solidFill>
                  <a:srgbClr val="FF0000"/>
                </a:solidFill>
                <a:latin typeface="Times New Roman" pitchFamily="18" charset="0"/>
              </a:rPr>
              <a:t>multiple</a:t>
            </a:r>
            <a:r>
              <a:rPr lang="en-US" altLang="zh-TW" u="sng">
                <a:latin typeface="Times New Roman" pitchFamily="18" charset="0"/>
              </a:rPr>
              <a:t> kinds of patterns to accommodate different user </a:t>
            </a:r>
            <a:r>
              <a:rPr lang="en-US" altLang="zh-TW" u="sng">
                <a:solidFill>
                  <a:srgbClr val="FF0000"/>
                </a:solidFill>
                <a:latin typeface="Times New Roman" pitchFamily="18" charset="0"/>
              </a:rPr>
              <a:t>expectations</a:t>
            </a:r>
            <a:r>
              <a:rPr lang="en-US" altLang="zh-TW" u="sng">
                <a:latin typeface="Times New Roman" pitchFamily="18" charset="0"/>
              </a:rPr>
              <a:t> or </a:t>
            </a:r>
            <a:r>
              <a:rPr lang="en-US" altLang="zh-TW" u="sng">
                <a:solidFill>
                  <a:srgbClr val="FF0000"/>
                </a:solidFill>
                <a:latin typeface="Times New Roman" pitchFamily="18" charset="0"/>
              </a:rPr>
              <a:t>applications.</a:t>
            </a:r>
          </a:p>
        </p:txBody>
      </p:sp>
      <p:sp>
        <p:nvSpPr>
          <p:cNvPr id="270339" name="Text Box 3"/>
          <p:cNvSpPr txBox="1">
            <a:spLocks noChangeArrowheads="1"/>
          </p:cNvSpPr>
          <p:nvPr/>
        </p:nvSpPr>
        <p:spPr bwMode="auto">
          <a:xfrm>
            <a:off x="395288" y="188913"/>
            <a:ext cx="7696200" cy="1066800"/>
          </a:xfrm>
          <a:prstGeom prst="rect">
            <a:avLst/>
          </a:prstGeom>
          <a:noFill/>
          <a:ln w="9525">
            <a:noFill/>
            <a:miter lim="800000"/>
            <a:headEnd/>
            <a:tailEnd/>
          </a:ln>
          <a:effectLst/>
        </p:spPr>
        <p:txBody>
          <a:bodyPr>
            <a:spAutoFit/>
          </a:bodyPr>
          <a:lstStyle/>
          <a:p>
            <a:pPr>
              <a:spcBef>
                <a:spcPct val="50000"/>
              </a:spcBef>
            </a:pPr>
            <a:r>
              <a:rPr lang="en-US" altLang="zh-TW" sz="3200" u="sng">
                <a:solidFill>
                  <a:srgbClr val="FFFF00"/>
                </a:solidFill>
                <a:latin typeface="Times New Roman" pitchFamily="18" charset="0"/>
              </a:rPr>
              <a:t>Data Mining Functionalities—What kinds of patterns can be mined?</a:t>
            </a:r>
          </a:p>
        </p:txBody>
      </p:sp>
      <p:pic>
        <p:nvPicPr>
          <p:cNvPr id="271364" name="Picture 4" descr="06004068"/>
          <p:cNvPicPr>
            <a:picLocks noChangeAspect="1" noChangeArrowheads="1"/>
          </p:cNvPicPr>
          <p:nvPr/>
        </p:nvPicPr>
        <p:blipFill>
          <a:blip r:embed="rId2" cstate="print"/>
          <a:srcRect/>
          <a:stretch>
            <a:fillRect/>
          </a:stretch>
        </p:blipFill>
        <p:spPr bwMode="auto">
          <a:xfrm>
            <a:off x="0" y="5013325"/>
            <a:ext cx="8101013" cy="18446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53C744E-FF2C-416C-A4BE-C9A6B88F5394}" type="slidenum">
              <a:rPr lang="en-US" altLang="zh-TW"/>
              <a:pPr/>
              <a:t>13</a:t>
            </a:fld>
            <a:endParaRPr lang="en-US" altLang="zh-TW"/>
          </a:p>
        </p:txBody>
      </p:sp>
      <p:sp>
        <p:nvSpPr>
          <p:cNvPr id="11266" name="Rectangle 2"/>
          <p:cNvSpPr>
            <a:spLocks noGrp="1" noChangeArrowheads="1"/>
          </p:cNvSpPr>
          <p:nvPr>
            <p:ph type="title"/>
          </p:nvPr>
        </p:nvSpPr>
        <p:spPr>
          <a:ln/>
        </p:spPr>
        <p:txBody>
          <a:bodyPr/>
          <a:lstStyle/>
          <a:p>
            <a:r>
              <a:rPr lang="en-US" altLang="zh-TW" dirty="0"/>
              <a:t>Genetic </a:t>
            </a:r>
            <a:r>
              <a:rPr lang="en-US" altLang="zh-TW" dirty="0" smtClean="0"/>
              <a:t>Algorithms</a:t>
            </a:r>
            <a:endParaRPr lang="zh-TW" altLang="en-US" dirty="0"/>
          </a:p>
        </p:txBody>
      </p:sp>
      <p:sp>
        <p:nvSpPr>
          <p:cNvPr id="11267" name="Rectangle 3"/>
          <p:cNvSpPr>
            <a:spLocks noGrp="1" noChangeArrowheads="1"/>
          </p:cNvSpPr>
          <p:nvPr>
            <p:ph type="body" idx="1"/>
          </p:nvPr>
        </p:nvSpPr>
        <p:spPr>
          <a:xfrm>
            <a:off x="457200" y="1268413"/>
            <a:ext cx="8229600" cy="4857750"/>
          </a:xfrm>
          <a:ln/>
        </p:spPr>
        <p:txBody>
          <a:bodyPr/>
          <a:lstStyle/>
          <a:p>
            <a:pPr>
              <a:lnSpc>
                <a:spcPct val="90000"/>
              </a:lnSpc>
            </a:pPr>
            <a:endParaRPr lang="en-US" altLang="zh-TW" sz="2600" dirty="0" smtClean="0"/>
          </a:p>
          <a:p>
            <a:pPr>
              <a:lnSpc>
                <a:spcPct val="90000"/>
              </a:lnSpc>
            </a:pPr>
            <a:endParaRPr lang="en-US" altLang="zh-TW" sz="2600" dirty="0" smtClean="0"/>
          </a:p>
          <a:p>
            <a:pPr>
              <a:lnSpc>
                <a:spcPct val="90000"/>
              </a:lnSpc>
            </a:pPr>
            <a:r>
              <a:rPr lang="en-US" altLang="zh-TW" sz="2600" dirty="0" smtClean="0"/>
              <a:t>Software </a:t>
            </a:r>
            <a:r>
              <a:rPr lang="en-US" altLang="zh-TW" sz="2600" dirty="0"/>
              <a:t>that uses Darwinian, randomizing, and other mathematical functions to simulate an evolutionary process that can yield increasingly better solutions to a </a:t>
            </a:r>
            <a:r>
              <a:rPr lang="en-US" altLang="zh-TW" sz="2600" dirty="0" smtClean="0"/>
              <a:t>problem</a:t>
            </a:r>
            <a:endParaRPr lang="en-US" altLang="zh-TW" sz="26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E82BA0A-FA8A-4160-9221-96E0FCBE2D7A}" type="slidenum">
              <a:rPr lang="en-US" altLang="zh-TW"/>
              <a:pPr/>
              <a:t>130</a:t>
            </a:fld>
            <a:endParaRPr lang="en-US" altLang="zh-TW"/>
          </a:p>
        </p:txBody>
      </p:sp>
      <p:sp>
        <p:nvSpPr>
          <p:cNvPr id="599042" name="Rectangle 2"/>
          <p:cNvSpPr>
            <a:spLocks noGrp="1" noChangeArrowheads="1"/>
          </p:cNvSpPr>
          <p:nvPr>
            <p:ph type="title"/>
          </p:nvPr>
        </p:nvSpPr>
        <p:spPr>
          <a:xfrm>
            <a:off x="0" y="476250"/>
            <a:ext cx="8015288" cy="914400"/>
          </a:xfrm>
        </p:spPr>
        <p:txBody>
          <a:bodyPr/>
          <a:lstStyle/>
          <a:p>
            <a:r>
              <a:rPr lang="en-US" altLang="zh-TW" sz="3200" b="1" u="sng">
                <a:solidFill>
                  <a:srgbClr val="FFFF00"/>
                </a:solidFill>
                <a:latin typeface="Times New Roman" pitchFamily="18" charset="0"/>
              </a:rPr>
              <a:t>Data Mining Functionalities—What kinds of patterns can be mined?</a:t>
            </a:r>
            <a:br>
              <a:rPr lang="en-US" altLang="zh-TW" sz="3200" b="1" u="sng">
                <a:solidFill>
                  <a:srgbClr val="FFFF00"/>
                </a:solidFill>
                <a:latin typeface="Times New Roman" pitchFamily="18" charset="0"/>
              </a:rPr>
            </a:br>
            <a:endParaRPr lang="en-US" altLang="zh-TW" sz="3200" b="1" u="sng">
              <a:solidFill>
                <a:srgbClr val="FFFF00"/>
              </a:solidFill>
              <a:latin typeface="Times New Roman" pitchFamily="18" charset="0"/>
            </a:endParaRPr>
          </a:p>
        </p:txBody>
      </p:sp>
      <p:sp>
        <p:nvSpPr>
          <p:cNvPr id="599043" name="Rectangle 3"/>
          <p:cNvSpPr>
            <a:spLocks noGrp="1" noChangeArrowheads="1"/>
          </p:cNvSpPr>
          <p:nvPr>
            <p:ph type="body" idx="1"/>
          </p:nvPr>
        </p:nvSpPr>
        <p:spPr>
          <a:xfrm>
            <a:off x="468313" y="1125538"/>
            <a:ext cx="7924800" cy="4419600"/>
          </a:xfrm>
        </p:spPr>
        <p:txBody>
          <a:bodyPr/>
          <a:lstStyle/>
          <a:p>
            <a:pPr marL="609600" indent="-609600"/>
            <a:endParaRPr lang="en-US" altLang="zh-TW" sz="2400" u="sng">
              <a:latin typeface="Times New Roman" pitchFamily="18" charset="0"/>
            </a:endParaRPr>
          </a:p>
          <a:p>
            <a:pPr marL="609600" indent="-609600"/>
            <a:endParaRPr lang="en-US" altLang="zh-TW" sz="2400" u="sng">
              <a:latin typeface="Times New Roman" pitchFamily="18" charset="0"/>
            </a:endParaRPr>
          </a:p>
          <a:p>
            <a:pPr marL="609600" indent="-609600"/>
            <a:r>
              <a:rPr lang="en-US" altLang="zh-TW" sz="2400" b="1" u="sng">
                <a:latin typeface="Times New Roman" pitchFamily="18" charset="0"/>
              </a:rPr>
              <a:t>DM systems should be able to discover patterns at various </a:t>
            </a:r>
            <a:r>
              <a:rPr lang="en-US" altLang="zh-TW" sz="2400" b="1" u="sng">
                <a:solidFill>
                  <a:srgbClr val="FF0000"/>
                </a:solidFill>
                <a:latin typeface="Times New Roman" pitchFamily="18" charset="0"/>
              </a:rPr>
              <a:t>granularities</a:t>
            </a:r>
            <a:r>
              <a:rPr lang="en-US" altLang="zh-TW" sz="2400" b="1" u="sng">
                <a:latin typeface="Times New Roman" pitchFamily="18" charset="0"/>
              </a:rPr>
              <a:t> (different levels of abstraction).</a:t>
            </a:r>
          </a:p>
          <a:p>
            <a:pPr marL="609600" indent="-609600"/>
            <a:endParaRPr lang="en-US" altLang="zh-TW" sz="2400" b="1" u="sng">
              <a:latin typeface="Times New Roman" pitchFamily="18" charset="0"/>
            </a:endParaRPr>
          </a:p>
          <a:p>
            <a:pPr marL="609600" indent="-609600"/>
            <a:endParaRPr lang="en-US" altLang="zh-TW" sz="2400" b="1" u="sng">
              <a:latin typeface="Times New Roman" pitchFamily="18" charset="0"/>
            </a:endParaRPr>
          </a:p>
          <a:p>
            <a:pPr marL="609600" indent="-609600"/>
            <a:r>
              <a:rPr lang="en-US" altLang="zh-TW" sz="2400" b="1" u="sng">
                <a:latin typeface="Times New Roman" pitchFamily="18" charset="0"/>
              </a:rPr>
              <a:t>DM systems should allow users to specify hints to guide or focus the search for interesting patterns.</a:t>
            </a:r>
          </a:p>
          <a:p>
            <a:pPr marL="609600" indent="-609600"/>
            <a:endParaRPr lang="en-US" altLang="zh-TW" sz="2400" b="1">
              <a:latin typeface="Times New Roman" pitchFamily="18" charset="0"/>
            </a:endParaRPr>
          </a:p>
        </p:txBody>
      </p:sp>
      <p:pic>
        <p:nvPicPr>
          <p:cNvPr id="599045" name="Picture 5" descr="06004068"/>
          <p:cNvPicPr>
            <a:picLocks noChangeAspect="1" noChangeArrowheads="1"/>
          </p:cNvPicPr>
          <p:nvPr/>
        </p:nvPicPr>
        <p:blipFill>
          <a:blip r:embed="rId2" cstate="print"/>
          <a:srcRect/>
          <a:stretch>
            <a:fillRect/>
          </a:stretch>
        </p:blipFill>
        <p:spPr bwMode="auto">
          <a:xfrm>
            <a:off x="0" y="5013325"/>
            <a:ext cx="8101013" cy="1844675"/>
          </a:xfrm>
          <a:prstGeom prst="rect">
            <a:avLst/>
          </a:prstGeom>
          <a:noFill/>
        </p:spPr>
      </p:pic>
    </p:spTree>
  </p:cSld>
  <p:clrMapOvr>
    <a:masterClrMapping/>
  </p:clrMapOvr>
  <p:transition spd="med">
    <p:comb/>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rgbClr val="FFFF99"/>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8861C4A5-BB90-4D73-AFD7-509A7C3F3DB9}" type="slidenum">
              <a:rPr lang="en-US" altLang="zh-TW"/>
              <a:pPr/>
              <a:t>131</a:t>
            </a:fld>
            <a:endParaRPr lang="en-US" altLang="zh-TW"/>
          </a:p>
        </p:txBody>
      </p:sp>
      <p:sp>
        <p:nvSpPr>
          <p:cNvPr id="271362" name="Text Box 2"/>
          <p:cNvSpPr txBox="1">
            <a:spLocks noChangeArrowheads="1"/>
          </p:cNvSpPr>
          <p:nvPr/>
        </p:nvSpPr>
        <p:spPr bwMode="auto">
          <a:xfrm>
            <a:off x="1371600" y="228600"/>
            <a:ext cx="7543800" cy="579438"/>
          </a:xfrm>
          <a:prstGeom prst="rect">
            <a:avLst/>
          </a:prstGeom>
          <a:noFill/>
          <a:ln w="9525">
            <a:noFill/>
            <a:miter lim="800000"/>
            <a:headEnd/>
            <a:tailEnd/>
          </a:ln>
          <a:effectLst/>
        </p:spPr>
        <p:txBody>
          <a:bodyPr>
            <a:spAutoFit/>
          </a:bodyPr>
          <a:lstStyle/>
          <a:p>
            <a:pPr>
              <a:spcBef>
                <a:spcPct val="50000"/>
              </a:spcBef>
            </a:pPr>
            <a:r>
              <a:rPr lang="en-US" altLang="zh-TW" sz="3200" b="0" u="sng">
                <a:solidFill>
                  <a:srgbClr val="000099"/>
                </a:solidFill>
              </a:rPr>
              <a:t>Characterization and Discrimination</a:t>
            </a:r>
          </a:p>
        </p:txBody>
      </p:sp>
      <p:sp>
        <p:nvSpPr>
          <p:cNvPr id="271363" name="Text Box 3"/>
          <p:cNvSpPr txBox="1">
            <a:spLocks noChangeArrowheads="1"/>
          </p:cNvSpPr>
          <p:nvPr/>
        </p:nvSpPr>
        <p:spPr bwMode="auto">
          <a:xfrm>
            <a:off x="468313" y="908050"/>
            <a:ext cx="8382000" cy="5751513"/>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altLang="zh-TW" u="sng">
                <a:latin typeface="Times New Roman" pitchFamily="18" charset="0"/>
              </a:rPr>
              <a:t>Data can be associated with classes or concepts.</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E.g., in the AllElectronics store, </a:t>
            </a:r>
            <a:r>
              <a:rPr lang="en-US" altLang="zh-TW" u="sng">
                <a:solidFill>
                  <a:srgbClr val="FF0000"/>
                </a:solidFill>
                <a:latin typeface="Times New Roman" pitchFamily="18" charset="0"/>
              </a:rPr>
              <a:t>classes</a:t>
            </a:r>
            <a:r>
              <a:rPr lang="en-US" altLang="zh-TW" u="sng">
                <a:latin typeface="Times New Roman" pitchFamily="18" charset="0"/>
              </a:rPr>
              <a:t> of items for sale include </a:t>
            </a:r>
            <a:r>
              <a:rPr lang="en-US" altLang="zh-TW" u="sng">
                <a:solidFill>
                  <a:srgbClr val="FF0000"/>
                </a:solidFill>
                <a:latin typeface="Times New Roman" pitchFamily="18" charset="0"/>
              </a:rPr>
              <a:t>computers</a:t>
            </a:r>
            <a:r>
              <a:rPr lang="en-US" altLang="zh-TW" u="sng">
                <a:latin typeface="Times New Roman" pitchFamily="18" charset="0"/>
              </a:rPr>
              <a:t> and </a:t>
            </a:r>
            <a:r>
              <a:rPr lang="en-US" altLang="zh-TW" u="sng">
                <a:solidFill>
                  <a:srgbClr val="FF0000"/>
                </a:solidFill>
                <a:latin typeface="Times New Roman" pitchFamily="18" charset="0"/>
              </a:rPr>
              <a:t>printers</a:t>
            </a:r>
            <a:r>
              <a:rPr lang="en-US" altLang="zh-TW" u="sng">
                <a:latin typeface="Times New Roman" pitchFamily="18" charset="0"/>
              </a:rPr>
              <a:t>, and </a:t>
            </a:r>
            <a:r>
              <a:rPr lang="en-US" altLang="zh-TW" u="sng">
                <a:solidFill>
                  <a:srgbClr val="FF0000"/>
                </a:solidFill>
                <a:latin typeface="Times New Roman" pitchFamily="18" charset="0"/>
              </a:rPr>
              <a:t>concepts</a:t>
            </a:r>
            <a:r>
              <a:rPr lang="en-US" altLang="zh-TW" u="sng">
                <a:latin typeface="Times New Roman" pitchFamily="18" charset="0"/>
              </a:rPr>
              <a:t> of customers include </a:t>
            </a:r>
            <a:r>
              <a:rPr lang="en-US" altLang="zh-TW" u="sng">
                <a:solidFill>
                  <a:srgbClr val="FF0000"/>
                </a:solidFill>
                <a:latin typeface="Times New Roman" pitchFamily="18" charset="0"/>
              </a:rPr>
              <a:t>bigSpenders</a:t>
            </a:r>
            <a:r>
              <a:rPr lang="en-US" altLang="zh-TW" u="sng">
                <a:latin typeface="Times New Roman" pitchFamily="18" charset="0"/>
              </a:rPr>
              <a:t> and </a:t>
            </a:r>
            <a:r>
              <a:rPr lang="en-US" altLang="zh-TW" u="sng">
                <a:solidFill>
                  <a:srgbClr val="FF0000"/>
                </a:solidFill>
                <a:latin typeface="Times New Roman" pitchFamily="18" charset="0"/>
              </a:rPr>
              <a:t>budgetSpenders</a:t>
            </a:r>
            <a:r>
              <a:rPr lang="en-US" altLang="zh-TW" u="sng">
                <a:latin typeface="Times New Roman" pitchFamily="18" charset="0"/>
              </a:rPr>
              <a:t>.</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It can be useful to describe individual </a:t>
            </a:r>
            <a:r>
              <a:rPr lang="en-US" altLang="zh-TW" u="sng">
                <a:solidFill>
                  <a:srgbClr val="FF0000"/>
                </a:solidFill>
                <a:latin typeface="Times New Roman" pitchFamily="18" charset="0"/>
              </a:rPr>
              <a:t>classes</a:t>
            </a:r>
            <a:r>
              <a:rPr lang="en-US" altLang="zh-TW" u="sng">
                <a:latin typeface="Times New Roman" pitchFamily="18" charset="0"/>
              </a:rPr>
              <a:t> and </a:t>
            </a:r>
            <a:r>
              <a:rPr lang="en-US" altLang="zh-TW" u="sng">
                <a:solidFill>
                  <a:srgbClr val="FF0000"/>
                </a:solidFill>
                <a:latin typeface="Times New Roman" pitchFamily="18" charset="0"/>
              </a:rPr>
              <a:t>concepts</a:t>
            </a:r>
            <a:r>
              <a:rPr lang="en-US" altLang="zh-TW" u="sng">
                <a:latin typeface="Times New Roman" pitchFamily="18" charset="0"/>
              </a:rPr>
              <a:t> in summarized, concise, and yet precise terms.</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pPr>
            <a:r>
              <a:rPr lang="en-US" altLang="zh-TW" u="sng">
                <a:latin typeface="Times New Roman" pitchFamily="18" charset="0"/>
              </a:rPr>
              <a:t>Such descriptions of a class or concept are called </a:t>
            </a:r>
            <a:r>
              <a:rPr lang="en-US" altLang="zh-TW" u="sng">
                <a:solidFill>
                  <a:srgbClr val="FF0000"/>
                </a:solidFill>
                <a:latin typeface="Times New Roman" pitchFamily="18" charset="0"/>
              </a:rPr>
              <a:t>class/concept descriptions.</a:t>
            </a:r>
          </a:p>
          <a:p>
            <a:pPr marL="457200" indent="-457200">
              <a:spcBef>
                <a:spcPct val="50000"/>
              </a:spcBef>
              <a:buFontTx/>
              <a:buChar char="•"/>
            </a:pPr>
            <a:endParaRPr lang="en-US" altLang="zh-TW" u="sng">
              <a:latin typeface="Times New Roman" pitchFamily="18" charset="0"/>
            </a:endParaRPr>
          </a:p>
        </p:txBody>
      </p:sp>
      <p:pic>
        <p:nvPicPr>
          <p:cNvPr id="272388" name="Picture 4" descr="bfl0405"/>
          <p:cNvPicPr>
            <a:picLocks noChangeAspect="1" noChangeArrowheads="1"/>
          </p:cNvPicPr>
          <p:nvPr/>
        </p:nvPicPr>
        <p:blipFill>
          <a:blip r:embed="rId2" cstate="print"/>
          <a:srcRect/>
          <a:stretch>
            <a:fillRect/>
          </a:stretch>
        </p:blipFill>
        <p:spPr bwMode="auto">
          <a:xfrm>
            <a:off x="0" y="6237288"/>
            <a:ext cx="8388350" cy="620712"/>
          </a:xfrm>
          <a:prstGeom prst="rect">
            <a:avLst/>
          </a:prstGeom>
          <a:noFill/>
        </p:spPr>
      </p:pic>
    </p:spTree>
  </p:cSld>
  <p:clrMapOvr>
    <a:masterClrMapping/>
  </p:clrMapOvr>
  <p:transition spd="med">
    <p:randomBa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chemeClr val="bg2"/>
            </a:gs>
          </a:gsLst>
          <a:lin ang="5400000" scaled="1"/>
        </a:grad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E435A541-A4D6-4B0A-9DBA-AB2E91D79D2A}" type="slidenum">
              <a:rPr lang="en-US" altLang="zh-TW"/>
              <a:pPr/>
              <a:t>132</a:t>
            </a:fld>
            <a:endParaRPr lang="en-US" altLang="zh-TW"/>
          </a:p>
        </p:txBody>
      </p:sp>
      <p:sp>
        <p:nvSpPr>
          <p:cNvPr id="272386" name="Text Box 1026"/>
          <p:cNvSpPr txBox="1">
            <a:spLocks noChangeArrowheads="1"/>
          </p:cNvSpPr>
          <p:nvPr/>
        </p:nvSpPr>
        <p:spPr bwMode="auto">
          <a:xfrm>
            <a:off x="468313" y="260350"/>
            <a:ext cx="7086600" cy="579438"/>
          </a:xfrm>
          <a:prstGeom prst="rect">
            <a:avLst/>
          </a:prstGeom>
          <a:noFill/>
          <a:ln w="9525">
            <a:noFill/>
            <a:miter lim="800000"/>
            <a:headEnd/>
            <a:tailEnd/>
          </a:ln>
          <a:effectLst/>
        </p:spPr>
        <p:txBody>
          <a:bodyPr>
            <a:spAutoFit/>
          </a:bodyPr>
          <a:lstStyle/>
          <a:p>
            <a:pPr>
              <a:spcBef>
                <a:spcPct val="50000"/>
              </a:spcBef>
            </a:pPr>
            <a:r>
              <a:rPr lang="en-US" altLang="zh-TW" sz="3200" b="0" u="sng">
                <a:solidFill>
                  <a:srgbClr val="000099"/>
                </a:solidFill>
              </a:rPr>
              <a:t>Characterization and Discrimination</a:t>
            </a:r>
          </a:p>
        </p:txBody>
      </p:sp>
      <p:sp>
        <p:nvSpPr>
          <p:cNvPr id="272387" name="Text Box 1027"/>
          <p:cNvSpPr txBox="1">
            <a:spLocks noChangeArrowheads="1"/>
          </p:cNvSpPr>
          <p:nvPr/>
        </p:nvSpPr>
        <p:spPr bwMode="auto">
          <a:xfrm>
            <a:off x="395288" y="836613"/>
            <a:ext cx="8305800" cy="4838700"/>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altLang="zh-TW" u="sng">
                <a:latin typeface="Times New Roman" pitchFamily="18" charset="0"/>
              </a:rPr>
              <a:t>These descriptions can be </a:t>
            </a:r>
            <a:r>
              <a:rPr lang="en-US" altLang="zh-TW" u="sng">
                <a:solidFill>
                  <a:srgbClr val="FF0000"/>
                </a:solidFill>
                <a:latin typeface="Times New Roman" pitchFamily="18" charset="0"/>
              </a:rPr>
              <a:t>derived</a:t>
            </a:r>
            <a:r>
              <a:rPr lang="en-US" altLang="zh-TW" u="sng">
                <a:latin typeface="Times New Roman" pitchFamily="18" charset="0"/>
              </a:rPr>
              <a:t> via</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(a) data </a:t>
            </a:r>
            <a:r>
              <a:rPr lang="en-US" altLang="zh-TW" u="sng">
                <a:solidFill>
                  <a:srgbClr val="FF0000"/>
                </a:solidFill>
                <a:latin typeface="Times New Roman" pitchFamily="18" charset="0"/>
              </a:rPr>
              <a:t>characterization</a:t>
            </a:r>
            <a:r>
              <a:rPr lang="en-US" altLang="zh-TW" u="sng">
                <a:latin typeface="Times New Roman" pitchFamily="18" charset="0"/>
              </a:rPr>
              <a:t>, by summarizing the data of the class under study (called </a:t>
            </a:r>
            <a:r>
              <a:rPr lang="en-US" altLang="zh-TW" u="sng">
                <a:solidFill>
                  <a:srgbClr val="FF0000"/>
                </a:solidFill>
                <a:latin typeface="Times New Roman" pitchFamily="18" charset="0"/>
              </a:rPr>
              <a:t>target class</a:t>
            </a:r>
            <a:r>
              <a:rPr lang="en-US" altLang="zh-TW" u="sng">
                <a:latin typeface="Times New Roman" pitchFamily="18" charset="0"/>
              </a:rPr>
              <a:t>) </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(b) data </a:t>
            </a:r>
            <a:r>
              <a:rPr lang="en-US" altLang="zh-TW" u="sng">
                <a:solidFill>
                  <a:srgbClr val="FF0000"/>
                </a:solidFill>
                <a:latin typeface="Times New Roman" pitchFamily="18" charset="0"/>
              </a:rPr>
              <a:t>discrimination</a:t>
            </a:r>
            <a:r>
              <a:rPr lang="en-US" altLang="zh-TW" u="sng">
                <a:latin typeface="Times New Roman" pitchFamily="18" charset="0"/>
              </a:rPr>
              <a:t>, by comparison of the target class with one or a set of comparative classes ( called </a:t>
            </a:r>
            <a:r>
              <a:rPr lang="en-US" altLang="zh-TW" u="sng">
                <a:solidFill>
                  <a:srgbClr val="FF0000"/>
                </a:solidFill>
                <a:latin typeface="Times New Roman" pitchFamily="18" charset="0"/>
              </a:rPr>
              <a:t>contrasting classes</a:t>
            </a:r>
            <a:r>
              <a:rPr lang="en-US" altLang="zh-TW" u="sng">
                <a:latin typeface="Times New Roman" pitchFamily="18" charset="0"/>
              </a:rPr>
              <a:t>)</a:t>
            </a:r>
          </a:p>
          <a:p>
            <a:pPr marL="457200" indent="-457200">
              <a:spcBef>
                <a:spcPct val="50000"/>
              </a:spcBef>
              <a:buFontTx/>
              <a:buAutoNum type="arabicPeriod"/>
            </a:pPr>
            <a:endParaRPr lang="en-US" altLang="zh-TW" u="sng">
              <a:latin typeface="Times New Roman" pitchFamily="18" charset="0"/>
            </a:endParaRPr>
          </a:p>
          <a:p>
            <a:pPr marL="457200" indent="-457200">
              <a:spcBef>
                <a:spcPct val="50000"/>
              </a:spcBef>
              <a:buFontTx/>
              <a:buAutoNum type="arabicPeriod"/>
            </a:pPr>
            <a:r>
              <a:rPr lang="en-US" altLang="zh-TW" u="sng">
                <a:latin typeface="Times New Roman" pitchFamily="18" charset="0"/>
              </a:rPr>
              <a:t>Or (c) both data characterization and discrimination. </a:t>
            </a:r>
          </a:p>
        </p:txBody>
      </p:sp>
    </p:spTree>
  </p:cSld>
  <p:clrMapOvr>
    <a:masterClrMapping/>
  </p:clrMapOvr>
  <p:transition spd="med">
    <p:wheel spokes="8"/>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8" name="投影片編號版面配置區 3"/>
          <p:cNvSpPr>
            <a:spLocks noGrp="1"/>
          </p:cNvSpPr>
          <p:nvPr>
            <p:ph type="sldNum" sz="quarter" idx="12"/>
          </p:nvPr>
        </p:nvSpPr>
        <p:spPr/>
        <p:txBody>
          <a:bodyPr/>
          <a:lstStyle/>
          <a:p>
            <a:fld id="{36CABCC1-5BD7-4BA1-A32D-BB1324D3F500}" type="slidenum">
              <a:rPr lang="en-US" altLang="zh-TW"/>
              <a:pPr/>
              <a:t>133</a:t>
            </a:fld>
            <a:endParaRPr lang="en-US" altLang="zh-TW"/>
          </a:p>
        </p:txBody>
      </p:sp>
      <p:sp>
        <p:nvSpPr>
          <p:cNvPr id="135170" name="Text Box 2"/>
          <p:cNvSpPr txBox="1">
            <a:spLocks noChangeArrowheads="1"/>
          </p:cNvSpPr>
          <p:nvPr/>
        </p:nvSpPr>
        <p:spPr bwMode="auto">
          <a:xfrm>
            <a:off x="457200" y="0"/>
            <a:ext cx="8153400" cy="701675"/>
          </a:xfrm>
          <a:prstGeom prst="rect">
            <a:avLst/>
          </a:prstGeom>
          <a:noFill/>
          <a:ln w="9525">
            <a:noFill/>
            <a:miter lim="800000"/>
            <a:headEnd/>
            <a:tailEnd/>
          </a:ln>
          <a:effectLst/>
        </p:spPr>
        <p:txBody>
          <a:bodyPr>
            <a:spAutoFit/>
          </a:bodyPr>
          <a:lstStyle/>
          <a:p>
            <a:pPr algn="ctr">
              <a:spcBef>
                <a:spcPct val="50000"/>
              </a:spcBef>
            </a:pPr>
            <a:r>
              <a:rPr lang="en-US" altLang="zh-TW" sz="4000" u="sng">
                <a:solidFill>
                  <a:srgbClr val="000099"/>
                </a:solidFill>
                <a:latin typeface="Times New Roman" pitchFamily="18" charset="0"/>
              </a:rPr>
              <a:t>Likelihood and Distance</a:t>
            </a:r>
          </a:p>
        </p:txBody>
      </p:sp>
      <p:sp>
        <p:nvSpPr>
          <p:cNvPr id="135171" name="Text Box 3"/>
          <p:cNvSpPr txBox="1">
            <a:spLocks noChangeArrowheads="1"/>
          </p:cNvSpPr>
          <p:nvPr/>
        </p:nvSpPr>
        <p:spPr bwMode="auto">
          <a:xfrm>
            <a:off x="395288" y="404813"/>
            <a:ext cx="8458200" cy="5021262"/>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There are other reasons to conceive records as </a:t>
            </a:r>
            <a:r>
              <a:rPr lang="en-US" altLang="zh-TW" u="sng">
                <a:solidFill>
                  <a:srgbClr val="FF0000"/>
                </a:solidFill>
                <a:latin typeface="Times New Roman" pitchFamily="18" charset="0"/>
              </a:rPr>
              <a:t>points</a:t>
            </a:r>
            <a:r>
              <a:rPr lang="en-US" altLang="zh-TW" u="sng">
                <a:latin typeface="Times New Roman" pitchFamily="18" charset="0"/>
              </a:rPr>
              <a:t> in a multi-dimensional data space.</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The </a:t>
            </a:r>
            <a:r>
              <a:rPr lang="en-US" altLang="zh-TW" u="sng">
                <a:solidFill>
                  <a:srgbClr val="FF0000"/>
                </a:solidFill>
                <a:latin typeface="Times New Roman" pitchFamily="18" charset="0"/>
              </a:rPr>
              <a:t>space-metaphor</a:t>
            </a:r>
            <a:r>
              <a:rPr lang="en-US" altLang="zh-TW" u="sng">
                <a:latin typeface="Times New Roman" pitchFamily="18" charset="0"/>
              </a:rPr>
              <a:t> is very useful in a data mining context.  </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Using this metaphor we can determine the </a:t>
            </a:r>
            <a:r>
              <a:rPr lang="en-US" altLang="zh-TW" u="sng">
                <a:solidFill>
                  <a:srgbClr val="FF0000"/>
                </a:solidFill>
                <a:latin typeface="Times New Roman" pitchFamily="18" charset="0"/>
              </a:rPr>
              <a:t>distance</a:t>
            </a:r>
            <a:r>
              <a:rPr lang="en-US" altLang="zh-TW" u="sng">
                <a:latin typeface="Times New Roman" pitchFamily="18" charset="0"/>
              </a:rPr>
              <a:t> between two records in this data space:</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Records that are close to each other are very </a:t>
            </a:r>
            <a:r>
              <a:rPr lang="en-US" altLang="zh-TW" u="sng">
                <a:solidFill>
                  <a:srgbClr val="FF0000"/>
                </a:solidFill>
                <a:latin typeface="Times New Roman" pitchFamily="18" charset="0"/>
              </a:rPr>
              <a:t>alike</a:t>
            </a:r>
          </a:p>
        </p:txBody>
      </p:sp>
      <p:sp>
        <p:nvSpPr>
          <p:cNvPr id="135172" name="Line 4"/>
          <p:cNvSpPr>
            <a:spLocks noChangeShapeType="1"/>
          </p:cNvSpPr>
          <p:nvPr/>
        </p:nvSpPr>
        <p:spPr bwMode="auto">
          <a:xfrm>
            <a:off x="0" y="533400"/>
            <a:ext cx="0" cy="0"/>
          </a:xfrm>
          <a:prstGeom prst="line">
            <a:avLst/>
          </a:prstGeom>
          <a:noFill/>
          <a:ln w="9525">
            <a:solidFill>
              <a:schemeClr val="tx1"/>
            </a:solidFill>
            <a:round/>
            <a:headEnd/>
            <a:tailEnd/>
          </a:ln>
          <a:effectLst/>
        </p:spPr>
        <p:txBody>
          <a:bodyPr/>
          <a:lstStyle/>
          <a:p>
            <a:endParaRPr lang="zh-TW" altLang="en-US"/>
          </a:p>
        </p:txBody>
      </p:sp>
      <p:sp>
        <p:nvSpPr>
          <p:cNvPr id="135173" name="Line 5"/>
          <p:cNvSpPr>
            <a:spLocks noChangeShapeType="1"/>
          </p:cNvSpPr>
          <p:nvPr/>
        </p:nvSpPr>
        <p:spPr bwMode="auto">
          <a:xfrm>
            <a:off x="0" y="533400"/>
            <a:ext cx="0" cy="0"/>
          </a:xfrm>
          <a:prstGeom prst="line">
            <a:avLst/>
          </a:prstGeom>
          <a:noFill/>
          <a:ln w="9525">
            <a:solidFill>
              <a:schemeClr val="tx1"/>
            </a:solidFill>
            <a:round/>
            <a:headEnd/>
            <a:tailEnd/>
          </a:ln>
          <a:effectLst/>
        </p:spPr>
        <p:txBody>
          <a:bodyPr/>
          <a:lstStyle/>
          <a:p>
            <a:endParaRPr lang="zh-TW" altLang="en-US"/>
          </a:p>
        </p:txBody>
      </p:sp>
      <p:pic>
        <p:nvPicPr>
          <p:cNvPr id="286724" name="Picture 1028" descr="按此在新窗口浏览图片">
            <a:hlinkClick r:id="rId2"/>
          </p:cNvPr>
          <p:cNvPicPr>
            <a:picLocks noChangeAspect="1" noChangeArrowheads="1" noCrop="1"/>
          </p:cNvPicPr>
          <p:nvPr/>
        </p:nvPicPr>
        <p:blipFill>
          <a:blip r:embed="rId3" cstate="print"/>
          <a:srcRect/>
          <a:stretch>
            <a:fillRect/>
          </a:stretch>
        </p:blipFill>
        <p:spPr bwMode="auto">
          <a:xfrm>
            <a:off x="0" y="5445125"/>
            <a:ext cx="8316913" cy="14128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B7999D6F-7962-4FD0-93FB-7EDC3E68A7EF}" type="slidenum">
              <a:rPr lang="en-US" altLang="zh-TW"/>
              <a:pPr/>
              <a:t>134</a:t>
            </a:fld>
            <a:endParaRPr lang="en-US" altLang="zh-TW"/>
          </a:p>
        </p:txBody>
      </p:sp>
      <p:sp>
        <p:nvSpPr>
          <p:cNvPr id="610306" name="Rectangle 2"/>
          <p:cNvSpPr>
            <a:spLocks noGrp="1" noChangeArrowheads="1"/>
          </p:cNvSpPr>
          <p:nvPr>
            <p:ph type="title"/>
          </p:nvPr>
        </p:nvSpPr>
        <p:spPr/>
        <p:txBody>
          <a:bodyPr/>
          <a:lstStyle/>
          <a:p>
            <a:r>
              <a:rPr lang="en-US" altLang="zh-TW" sz="4000" b="1" u="sng">
                <a:solidFill>
                  <a:srgbClr val="000099"/>
                </a:solidFill>
                <a:latin typeface="Times New Roman" pitchFamily="18" charset="0"/>
              </a:rPr>
              <a:t>Likelihood and Distance</a:t>
            </a:r>
          </a:p>
        </p:txBody>
      </p:sp>
      <p:sp>
        <p:nvSpPr>
          <p:cNvPr id="610307" name="Rectangle 3"/>
          <p:cNvSpPr>
            <a:spLocks noGrp="1" noChangeArrowheads="1"/>
          </p:cNvSpPr>
          <p:nvPr>
            <p:ph type="body" idx="1"/>
          </p:nvPr>
        </p:nvSpPr>
        <p:spPr/>
        <p:txBody>
          <a:bodyPr/>
          <a:lstStyle/>
          <a:p>
            <a:r>
              <a:rPr lang="en-US" altLang="zh-TW" sz="2400" b="1" u="sng">
                <a:latin typeface="Times New Roman" pitchFamily="18" charset="0"/>
              </a:rPr>
              <a:t>Records that are very</a:t>
            </a:r>
            <a:r>
              <a:rPr lang="en-US" altLang="zh-TW" sz="2400" b="1" u="sng">
                <a:solidFill>
                  <a:srgbClr val="FF0000"/>
                </a:solidFill>
                <a:latin typeface="Times New Roman" pitchFamily="18" charset="0"/>
              </a:rPr>
              <a:t> far </a:t>
            </a:r>
            <a:r>
              <a:rPr lang="en-US" altLang="zh-TW" sz="2400" b="1" u="sng">
                <a:latin typeface="Times New Roman" pitchFamily="18" charset="0"/>
              </a:rPr>
              <a:t>removed from each other represent individuals that have </a:t>
            </a:r>
            <a:r>
              <a:rPr lang="en-US" altLang="zh-TW" sz="2400" b="1" u="sng">
                <a:solidFill>
                  <a:srgbClr val="FF0000"/>
                </a:solidFill>
                <a:latin typeface="Times New Roman" pitchFamily="18" charset="0"/>
              </a:rPr>
              <a:t>little in common</a:t>
            </a:r>
            <a:r>
              <a:rPr lang="en-US" altLang="zh-TW" sz="2400" b="1" u="sng">
                <a:latin typeface="Times New Roman" pitchFamily="18" charset="0"/>
              </a:rPr>
              <a:t>.</a:t>
            </a:r>
          </a:p>
          <a:p>
            <a:endParaRPr lang="en-US" altLang="zh-TW" sz="2400" b="1" u="sng">
              <a:latin typeface="Times New Roman" pitchFamily="18" charset="0"/>
            </a:endParaRPr>
          </a:p>
          <a:p>
            <a:r>
              <a:rPr lang="en-US" altLang="zh-TW" sz="2400" b="1" u="sng">
                <a:latin typeface="Times New Roman" pitchFamily="18" charset="0"/>
              </a:rPr>
              <a:t>In </a:t>
            </a:r>
            <a:r>
              <a:rPr lang="en-US" altLang="zh-TW" sz="2400" b="1" u="sng">
                <a:solidFill>
                  <a:srgbClr val="FF0000"/>
                </a:solidFill>
                <a:latin typeface="Times New Roman" pitchFamily="18" charset="0"/>
              </a:rPr>
              <a:t>Fig. 4-19</a:t>
            </a:r>
            <a:r>
              <a:rPr lang="en-US" altLang="zh-TW" sz="2400" b="1" u="sng">
                <a:latin typeface="Times New Roman" pitchFamily="18" charset="0"/>
              </a:rPr>
              <a:t>, our sample database contains attributes such as </a:t>
            </a:r>
            <a:r>
              <a:rPr lang="en-US" altLang="zh-TW" sz="2400" b="1" u="sng">
                <a:solidFill>
                  <a:srgbClr val="FF0000"/>
                </a:solidFill>
                <a:latin typeface="Times New Roman" pitchFamily="18" charset="0"/>
              </a:rPr>
              <a:t>age</a:t>
            </a:r>
            <a:r>
              <a:rPr lang="en-US" altLang="zh-TW" sz="2400" b="1" u="sng">
                <a:latin typeface="Times New Roman" pitchFamily="18" charset="0"/>
              </a:rPr>
              <a:t>, </a:t>
            </a:r>
            <a:r>
              <a:rPr lang="en-US" altLang="zh-TW" sz="2400" b="1" u="sng">
                <a:solidFill>
                  <a:srgbClr val="FF0000"/>
                </a:solidFill>
                <a:latin typeface="Times New Roman" pitchFamily="18" charset="0"/>
              </a:rPr>
              <a:t>income</a:t>
            </a:r>
            <a:r>
              <a:rPr lang="en-US" altLang="zh-TW" sz="2400" b="1" u="sng">
                <a:latin typeface="Times New Roman" pitchFamily="18" charset="0"/>
              </a:rPr>
              <a:t>, and </a:t>
            </a:r>
            <a:r>
              <a:rPr lang="en-US" altLang="zh-TW" sz="2400" b="1" u="sng">
                <a:solidFill>
                  <a:srgbClr val="FF0000"/>
                </a:solidFill>
                <a:latin typeface="Times New Roman" pitchFamily="18" charset="0"/>
              </a:rPr>
              <a:t>credit</a:t>
            </a:r>
          </a:p>
          <a:p>
            <a:endParaRPr lang="en-US" altLang="zh-TW" sz="2400" b="1" u="sng">
              <a:latin typeface="Times New Roman" pitchFamily="18" charset="0"/>
            </a:endParaRPr>
          </a:p>
          <a:p>
            <a:r>
              <a:rPr lang="en-US" altLang="zh-TW" sz="2400" b="1" u="sng">
                <a:latin typeface="Times New Roman" pitchFamily="18" charset="0"/>
              </a:rPr>
              <a:t>These 3 attributes form a 3-dimensional data space and we can analyze the </a:t>
            </a:r>
            <a:r>
              <a:rPr lang="en-US" altLang="zh-TW" sz="2400" b="1" u="sng">
                <a:solidFill>
                  <a:srgbClr val="FF0000"/>
                </a:solidFill>
                <a:latin typeface="Times New Roman" pitchFamily="18" charset="0"/>
              </a:rPr>
              <a:t>distances</a:t>
            </a:r>
            <a:r>
              <a:rPr lang="en-US" altLang="zh-TW" sz="2400" b="1" u="sng">
                <a:latin typeface="Times New Roman" pitchFamily="18" charset="0"/>
              </a:rPr>
              <a:t> between records in this space. </a:t>
            </a:r>
          </a:p>
          <a:p>
            <a:endParaRPr lang="en-US" altLang="zh-TW" sz="2400" b="1">
              <a:latin typeface="Times New Roman" pitchFamily="18" charset="0"/>
            </a:endParaRPr>
          </a:p>
        </p:txBody>
      </p:sp>
      <p:pic>
        <p:nvPicPr>
          <p:cNvPr id="610308" name="Picture 4" descr="按此在新窗口浏览图片">
            <a:hlinkClick r:id="rId2"/>
          </p:cNvPr>
          <p:cNvPicPr>
            <a:picLocks noChangeAspect="1" noChangeArrowheads="1" noCrop="1"/>
          </p:cNvPicPr>
          <p:nvPr/>
        </p:nvPicPr>
        <p:blipFill>
          <a:blip r:embed="rId3" cstate="print"/>
          <a:srcRect/>
          <a:stretch>
            <a:fillRect/>
          </a:stretch>
        </p:blipFill>
        <p:spPr bwMode="auto">
          <a:xfrm>
            <a:off x="0" y="5013325"/>
            <a:ext cx="8316913" cy="18446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C4DF5471-AFD6-4CB5-B5CC-204DEC79D2F4}" type="slidenum">
              <a:rPr lang="en-US" altLang="zh-TW"/>
              <a:pPr/>
              <a:t>135</a:t>
            </a:fld>
            <a:endParaRPr lang="en-US" altLang="zh-TW"/>
          </a:p>
        </p:txBody>
      </p:sp>
      <p:sp>
        <p:nvSpPr>
          <p:cNvPr id="286722" name="Rectangle 1026"/>
          <p:cNvSpPr>
            <a:spLocks noGrp="1" noChangeArrowheads="1"/>
          </p:cNvSpPr>
          <p:nvPr>
            <p:ph type="title" idx="4294967295"/>
          </p:nvPr>
        </p:nvSpPr>
        <p:spPr>
          <a:xfrm>
            <a:off x="468313" y="0"/>
            <a:ext cx="8229600" cy="966788"/>
          </a:xfrm>
        </p:spPr>
        <p:txBody>
          <a:bodyPr/>
          <a:lstStyle/>
          <a:p>
            <a:r>
              <a:rPr lang="en-US" altLang="zh-TW"/>
              <a:t>Fig 4-19.</a:t>
            </a:r>
          </a:p>
        </p:txBody>
      </p:sp>
      <p:pic>
        <p:nvPicPr>
          <p:cNvPr id="286723" name="Picture 1027" descr="4-19"/>
          <p:cNvPicPr>
            <a:picLocks noChangeAspect="1" noChangeArrowheads="1"/>
          </p:cNvPicPr>
          <p:nvPr/>
        </p:nvPicPr>
        <p:blipFill>
          <a:blip r:embed="rId2" cstate="print">
            <a:lum bright="-6000" contrast="6000"/>
          </a:blip>
          <a:srcRect/>
          <a:stretch>
            <a:fillRect/>
          </a:stretch>
        </p:blipFill>
        <p:spPr bwMode="auto">
          <a:xfrm>
            <a:off x="0" y="836613"/>
            <a:ext cx="8316913" cy="5761037"/>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33C38B9-2B10-4171-9F72-8E6C2A042D62}" type="slidenum">
              <a:rPr lang="en-US" altLang="zh-TW"/>
              <a:pPr/>
              <a:t>136</a:t>
            </a:fld>
            <a:endParaRPr lang="en-US" altLang="zh-TW"/>
          </a:p>
        </p:txBody>
      </p:sp>
      <p:sp>
        <p:nvSpPr>
          <p:cNvPr id="136194" name="Text Box 2"/>
          <p:cNvSpPr txBox="1">
            <a:spLocks noChangeArrowheads="1"/>
          </p:cNvSpPr>
          <p:nvPr/>
        </p:nvSpPr>
        <p:spPr bwMode="auto">
          <a:xfrm>
            <a:off x="179388" y="476250"/>
            <a:ext cx="8458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000099"/>
                </a:solidFill>
                <a:latin typeface="Times New Roman" pitchFamily="18" charset="0"/>
              </a:rPr>
              <a:t>Likelihood and Distance</a:t>
            </a:r>
            <a:endParaRPr lang="en-US" altLang="zh-TW" sz="3600" b="0">
              <a:solidFill>
                <a:srgbClr val="000099"/>
              </a:solidFill>
              <a:latin typeface="Times New Roman" pitchFamily="18" charset="0"/>
            </a:endParaRPr>
          </a:p>
        </p:txBody>
      </p:sp>
      <p:sp>
        <p:nvSpPr>
          <p:cNvPr id="136195" name="Text Box 3"/>
          <p:cNvSpPr txBox="1">
            <a:spLocks noChangeArrowheads="1"/>
          </p:cNvSpPr>
          <p:nvPr/>
        </p:nvSpPr>
        <p:spPr bwMode="auto">
          <a:xfrm>
            <a:off x="250825" y="765175"/>
            <a:ext cx="8382000" cy="4291013"/>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In order to achieve a good comparison between values, we must </a:t>
            </a:r>
            <a:r>
              <a:rPr lang="en-US" altLang="zh-TW" u="sng">
                <a:solidFill>
                  <a:srgbClr val="FF0000"/>
                </a:solidFill>
                <a:latin typeface="Times New Roman" pitchFamily="18" charset="0"/>
              </a:rPr>
              <a:t>normalize</a:t>
            </a:r>
            <a:r>
              <a:rPr lang="en-US" altLang="zh-TW" u="sng">
                <a:latin typeface="Times New Roman" pitchFamily="18" charset="0"/>
              </a:rPr>
              <a:t> the attributes.</a:t>
            </a:r>
          </a:p>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Age</a:t>
            </a:r>
            <a:r>
              <a:rPr lang="en-US" altLang="zh-TW" u="sng">
                <a:latin typeface="Times New Roman" pitchFamily="18" charset="0"/>
              </a:rPr>
              <a:t>, e.g., ranges from 1 to about 100 years, while </a:t>
            </a:r>
            <a:r>
              <a:rPr lang="en-US" altLang="zh-TW" u="sng">
                <a:solidFill>
                  <a:srgbClr val="FF0000"/>
                </a:solidFill>
                <a:latin typeface="Times New Roman" pitchFamily="18" charset="0"/>
              </a:rPr>
              <a:t>income</a:t>
            </a:r>
            <a:r>
              <a:rPr lang="en-US" altLang="zh-TW" u="sng">
                <a:latin typeface="Times New Roman" pitchFamily="18" charset="0"/>
              </a:rPr>
              <a:t> has a range from 0 to approximately 100,000 dollars a month.</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Now if we use this data without correction, income will of course be a much more distinctive attribute than age.</a:t>
            </a:r>
          </a:p>
        </p:txBody>
      </p:sp>
      <p:pic>
        <p:nvPicPr>
          <p:cNvPr id="137220" name="Picture 4" descr="bfl0405"/>
          <p:cNvPicPr>
            <a:picLocks noChangeAspect="1" noChangeArrowheads="1"/>
          </p:cNvPicPr>
          <p:nvPr/>
        </p:nvPicPr>
        <p:blipFill>
          <a:blip r:embed="rId2" cstate="print"/>
          <a:srcRect/>
          <a:stretch>
            <a:fillRect/>
          </a:stretch>
        </p:blipFill>
        <p:spPr bwMode="auto">
          <a:xfrm>
            <a:off x="0" y="5229225"/>
            <a:ext cx="8388350" cy="16287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9A500F4-5C13-43CE-A461-FF98B949A939}" type="slidenum">
              <a:rPr lang="en-US" altLang="zh-TW"/>
              <a:pPr/>
              <a:t>137</a:t>
            </a:fld>
            <a:endParaRPr lang="en-US" altLang="zh-TW"/>
          </a:p>
        </p:txBody>
      </p:sp>
      <p:sp>
        <p:nvSpPr>
          <p:cNvPr id="611330" name="Rectangle 2"/>
          <p:cNvSpPr>
            <a:spLocks noGrp="1" noChangeArrowheads="1"/>
          </p:cNvSpPr>
          <p:nvPr>
            <p:ph type="title"/>
          </p:nvPr>
        </p:nvSpPr>
        <p:spPr/>
        <p:txBody>
          <a:bodyPr/>
          <a:lstStyle/>
          <a:p>
            <a:r>
              <a:rPr lang="en-US" altLang="zh-TW" sz="3600" b="1" u="sng">
                <a:solidFill>
                  <a:srgbClr val="000099"/>
                </a:solidFill>
                <a:latin typeface="Times New Roman" pitchFamily="18" charset="0"/>
              </a:rPr>
              <a:t>Likelihood and Distance</a:t>
            </a:r>
            <a:r>
              <a:rPr lang="en-US" altLang="zh-TW" sz="3200">
                <a:solidFill>
                  <a:schemeClr val="tx1"/>
                </a:solidFill>
              </a:rPr>
              <a:t/>
            </a:r>
            <a:br>
              <a:rPr lang="en-US" altLang="zh-TW" sz="3200">
                <a:solidFill>
                  <a:schemeClr val="tx1"/>
                </a:solidFill>
              </a:rPr>
            </a:br>
            <a:endParaRPr lang="en-US" altLang="zh-TW" sz="3200">
              <a:solidFill>
                <a:schemeClr val="tx1"/>
              </a:solidFill>
            </a:endParaRPr>
          </a:p>
        </p:txBody>
      </p:sp>
      <p:sp>
        <p:nvSpPr>
          <p:cNvPr id="611331" name="Rectangle 3"/>
          <p:cNvSpPr>
            <a:spLocks noGrp="1" noChangeArrowheads="1"/>
          </p:cNvSpPr>
          <p:nvPr>
            <p:ph type="body" idx="1"/>
          </p:nvPr>
        </p:nvSpPr>
        <p:spPr>
          <a:xfrm>
            <a:off x="539750" y="1125538"/>
            <a:ext cx="8229600" cy="4525962"/>
          </a:xfrm>
        </p:spPr>
        <p:txBody>
          <a:bodyPr/>
          <a:lstStyle/>
          <a:p>
            <a:pPr>
              <a:lnSpc>
                <a:spcPct val="90000"/>
              </a:lnSpc>
            </a:pPr>
            <a:r>
              <a:rPr lang="en-US" altLang="zh-TW" sz="2400" b="1" u="sng">
                <a:latin typeface="Times New Roman" pitchFamily="18" charset="0"/>
              </a:rPr>
              <a:t>We</a:t>
            </a:r>
            <a:r>
              <a:rPr lang="en-US" altLang="zh-TW" sz="2400" b="1" u="sng">
                <a:solidFill>
                  <a:srgbClr val="FF0000"/>
                </a:solidFill>
                <a:latin typeface="Times New Roman" pitchFamily="18" charset="0"/>
              </a:rPr>
              <a:t> divide </a:t>
            </a:r>
            <a:r>
              <a:rPr lang="en-US" altLang="zh-TW" sz="2400" b="1" u="sng">
                <a:latin typeface="Times New Roman" pitchFamily="18" charset="0"/>
              </a:rPr>
              <a:t>income by 1000, in order to obtain a measure that is </a:t>
            </a:r>
            <a:r>
              <a:rPr lang="en-US" altLang="zh-TW" sz="2400" b="1" u="sng">
                <a:solidFill>
                  <a:srgbClr val="FF0000"/>
                </a:solidFill>
                <a:latin typeface="Times New Roman" pitchFamily="18" charset="0"/>
              </a:rPr>
              <a:t>the same order of magnitude</a:t>
            </a:r>
            <a:r>
              <a:rPr lang="en-US" altLang="zh-TW" sz="2400" b="1" u="sng">
                <a:latin typeface="Times New Roman" pitchFamily="18" charset="0"/>
              </a:rPr>
              <a:t> as age. We do the same for credit attribute.</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If we </a:t>
            </a:r>
            <a:r>
              <a:rPr lang="en-US" altLang="zh-TW" sz="2400" b="1" u="sng">
                <a:solidFill>
                  <a:srgbClr val="FF0000"/>
                </a:solidFill>
                <a:latin typeface="Times New Roman" pitchFamily="18" charset="0"/>
              </a:rPr>
              <a:t>scale</a:t>
            </a:r>
            <a:r>
              <a:rPr lang="en-US" altLang="zh-TW" sz="2400" b="1" u="sng">
                <a:latin typeface="Times New Roman" pitchFamily="18" charset="0"/>
              </a:rPr>
              <a:t> all the attributes to the same order of magnitude we obtain a </a:t>
            </a:r>
            <a:r>
              <a:rPr lang="en-US" altLang="zh-TW" sz="2400" b="1" u="sng">
                <a:solidFill>
                  <a:srgbClr val="FF0000"/>
                </a:solidFill>
                <a:latin typeface="Times New Roman" pitchFamily="18" charset="0"/>
              </a:rPr>
              <a:t>reliable distance measure</a:t>
            </a:r>
            <a:r>
              <a:rPr lang="en-US" altLang="zh-TW" sz="2400" b="1" u="sng">
                <a:latin typeface="Times New Roman" pitchFamily="18" charset="0"/>
              </a:rPr>
              <a:t> between the different records.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In our example, using a </a:t>
            </a:r>
            <a:r>
              <a:rPr lang="en-US" altLang="zh-TW" sz="2400" b="1" u="sng">
                <a:solidFill>
                  <a:srgbClr val="FF0000"/>
                </a:solidFill>
                <a:latin typeface="Times New Roman" pitchFamily="18" charset="0"/>
              </a:rPr>
              <a:t>Euclidean distance measure</a:t>
            </a:r>
            <a:r>
              <a:rPr lang="en-US" altLang="zh-TW" sz="2400" b="1" u="sng">
                <a:latin typeface="Times New Roman" pitchFamily="18" charset="0"/>
              </a:rPr>
              <a:t>, the distance between customer 1 and customer 2 is 15.  </a:t>
            </a:r>
          </a:p>
          <a:p>
            <a:pPr>
              <a:lnSpc>
                <a:spcPct val="90000"/>
              </a:lnSpc>
            </a:pPr>
            <a:endParaRPr lang="en-US" altLang="zh-TW" sz="2400">
              <a:latin typeface="Times New Roman" pitchFamily="18" charset="0"/>
            </a:endParaRPr>
          </a:p>
        </p:txBody>
      </p:sp>
      <p:pic>
        <p:nvPicPr>
          <p:cNvPr id="611332" name="Picture 4" descr="bfl0405"/>
          <p:cNvPicPr>
            <a:picLocks noChangeAspect="1" noChangeArrowheads="1"/>
          </p:cNvPicPr>
          <p:nvPr/>
        </p:nvPicPr>
        <p:blipFill>
          <a:blip r:embed="rId2" cstate="print"/>
          <a:srcRect/>
          <a:stretch>
            <a:fillRect/>
          </a:stretch>
        </p:blipFill>
        <p:spPr bwMode="auto">
          <a:xfrm>
            <a:off x="0" y="4941888"/>
            <a:ext cx="8388350" cy="191611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444D3858-0DEC-45C8-A3CD-A514617F22D4}" type="slidenum">
              <a:rPr lang="en-US" altLang="zh-TW"/>
              <a:pPr/>
              <a:t>138</a:t>
            </a:fld>
            <a:endParaRPr lang="en-US" altLang="zh-TW"/>
          </a:p>
        </p:txBody>
      </p:sp>
      <p:sp>
        <p:nvSpPr>
          <p:cNvPr id="137218" name="Text Box 2"/>
          <p:cNvSpPr txBox="1">
            <a:spLocks noChangeArrowheads="1"/>
          </p:cNvSpPr>
          <p:nvPr/>
        </p:nvSpPr>
        <p:spPr bwMode="auto">
          <a:xfrm>
            <a:off x="533400" y="304800"/>
            <a:ext cx="83058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000099"/>
                </a:solidFill>
                <a:latin typeface="Times New Roman" pitchFamily="18" charset="0"/>
              </a:rPr>
              <a:t>Likelihood and Distance</a:t>
            </a:r>
            <a:endParaRPr lang="en-US" altLang="zh-TW" sz="3600" b="0" u="sng">
              <a:solidFill>
                <a:srgbClr val="000099"/>
              </a:solidFill>
              <a:latin typeface="Times New Roman" pitchFamily="18" charset="0"/>
            </a:endParaRPr>
          </a:p>
        </p:txBody>
      </p:sp>
      <p:sp>
        <p:nvSpPr>
          <p:cNvPr id="137219" name="Text Box 3"/>
          <p:cNvSpPr txBox="1">
            <a:spLocks noChangeArrowheads="1"/>
          </p:cNvSpPr>
          <p:nvPr/>
        </p:nvSpPr>
        <p:spPr bwMode="auto">
          <a:xfrm>
            <a:off x="395288" y="1052513"/>
            <a:ext cx="8305800" cy="4656137"/>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In this way, records become</a:t>
            </a:r>
            <a:r>
              <a:rPr lang="en-US" altLang="zh-TW" u="sng">
                <a:solidFill>
                  <a:srgbClr val="FF0000"/>
                </a:solidFill>
                <a:latin typeface="Times New Roman" pitchFamily="18" charset="0"/>
              </a:rPr>
              <a:t> points</a:t>
            </a:r>
            <a:r>
              <a:rPr lang="en-US" altLang="zh-TW" u="sng">
                <a:latin typeface="Times New Roman" pitchFamily="18" charset="0"/>
              </a:rPr>
              <a:t> in a multi-dimensional data space.</a:t>
            </a:r>
          </a:p>
          <a:p>
            <a:pPr>
              <a:spcBef>
                <a:spcPct val="50000"/>
              </a:spcBef>
              <a:buFontTx/>
              <a:buChar char="•"/>
            </a:pPr>
            <a:r>
              <a:rPr lang="en-US" altLang="zh-TW" u="sng">
                <a:latin typeface="Times New Roman" pitchFamily="18" charset="0"/>
              </a:rPr>
              <a:t>We need more advanced </a:t>
            </a:r>
            <a:r>
              <a:rPr lang="en-US" altLang="zh-TW" u="sng">
                <a:solidFill>
                  <a:srgbClr val="FF0000"/>
                </a:solidFill>
                <a:latin typeface="Times New Roman" pitchFamily="18" charset="0"/>
              </a:rPr>
              <a:t>search programs</a:t>
            </a:r>
            <a:r>
              <a:rPr lang="en-US" altLang="zh-TW" u="sng">
                <a:latin typeface="Times New Roman" pitchFamily="18" charset="0"/>
              </a:rPr>
              <a:t> to uncover such </a:t>
            </a:r>
            <a:r>
              <a:rPr lang="en-US" altLang="zh-TW" u="sng">
                <a:solidFill>
                  <a:srgbClr val="FF0000"/>
                </a:solidFill>
                <a:latin typeface="Times New Roman" pitchFamily="18" charset="0"/>
              </a:rPr>
              <a:t>clusters</a:t>
            </a:r>
            <a:r>
              <a:rPr lang="en-US" altLang="zh-TW" u="sng">
                <a:latin typeface="Times New Roman" pitchFamily="18" charset="0"/>
              </a:rPr>
              <a:t>, and interesting </a:t>
            </a:r>
            <a:r>
              <a:rPr lang="en-US" altLang="zh-TW" u="sng">
                <a:solidFill>
                  <a:srgbClr val="FF0000"/>
                </a:solidFill>
                <a:latin typeface="Times New Roman" pitchFamily="18" charset="0"/>
              </a:rPr>
              <a:t>predictions</a:t>
            </a:r>
            <a:r>
              <a:rPr lang="en-US" altLang="zh-TW" u="sng">
                <a:latin typeface="Times New Roman" pitchFamily="18" charset="0"/>
              </a:rPr>
              <a:t> can also be visualized in this way;</a:t>
            </a:r>
          </a:p>
          <a:p>
            <a:pPr>
              <a:spcBef>
                <a:spcPct val="50000"/>
              </a:spcBef>
              <a:buFontTx/>
              <a:buChar char="•"/>
            </a:pPr>
            <a:r>
              <a:rPr lang="en-US" altLang="zh-TW" u="sng">
                <a:latin typeface="Times New Roman" pitchFamily="18" charset="0"/>
              </a:rPr>
              <a:t>Sometimes it is possible to identify a </a:t>
            </a:r>
            <a:r>
              <a:rPr lang="en-US" altLang="zh-TW" u="sng">
                <a:solidFill>
                  <a:srgbClr val="FF0000"/>
                </a:solidFill>
                <a:latin typeface="Times New Roman" pitchFamily="18" charset="0"/>
              </a:rPr>
              <a:t>visual cluster of potential customers</a:t>
            </a:r>
            <a:r>
              <a:rPr lang="en-US" altLang="zh-TW" u="sng">
                <a:latin typeface="Times New Roman" pitchFamily="18" charset="0"/>
              </a:rPr>
              <a:t> that are very likely to buy a certain </a:t>
            </a:r>
            <a:r>
              <a:rPr lang="en-US" altLang="zh-TW" u="sng">
                <a:solidFill>
                  <a:srgbClr val="FF0000"/>
                </a:solidFill>
                <a:latin typeface="Times New Roman" pitchFamily="18" charset="0"/>
              </a:rPr>
              <a:t>product</a:t>
            </a:r>
            <a:r>
              <a:rPr lang="en-US" altLang="zh-TW" u="sng">
                <a:latin typeface="Times New Roman" pitchFamily="18" charset="0"/>
              </a:rPr>
              <a:t>.</a:t>
            </a:r>
          </a:p>
          <a:p>
            <a:pPr>
              <a:spcBef>
                <a:spcPct val="50000"/>
              </a:spcBef>
              <a:buFontTx/>
              <a:buChar char="•"/>
            </a:pPr>
            <a:r>
              <a:rPr lang="en-US" altLang="zh-TW" u="sng">
                <a:latin typeface="Times New Roman" pitchFamily="18" charset="0"/>
              </a:rPr>
              <a:t>In </a:t>
            </a:r>
            <a:r>
              <a:rPr lang="en-US" altLang="zh-TW" u="sng">
                <a:solidFill>
                  <a:srgbClr val="FF0000"/>
                </a:solidFill>
                <a:latin typeface="Times New Roman" pitchFamily="18" charset="0"/>
              </a:rPr>
              <a:t>Fig. 4.20</a:t>
            </a:r>
            <a:r>
              <a:rPr lang="en-US" altLang="zh-TW" u="sng">
                <a:latin typeface="Times New Roman" pitchFamily="18" charset="0"/>
              </a:rPr>
              <a:t>, </a:t>
            </a:r>
            <a:r>
              <a:rPr lang="en-US" altLang="zh-TW" u="sng">
                <a:solidFill>
                  <a:srgbClr val="FF0000"/>
                </a:solidFill>
                <a:latin typeface="Times New Roman" pitchFamily="18" charset="0"/>
              </a:rPr>
              <a:t>age</a:t>
            </a:r>
            <a:r>
              <a:rPr lang="en-US" altLang="zh-TW" u="sng">
                <a:latin typeface="Times New Roman" pitchFamily="18" charset="0"/>
              </a:rPr>
              <a:t>, </a:t>
            </a:r>
            <a:r>
              <a:rPr lang="en-US" altLang="zh-TW" u="sng">
                <a:solidFill>
                  <a:srgbClr val="FF0000"/>
                </a:solidFill>
                <a:latin typeface="Times New Roman" pitchFamily="18" charset="0"/>
              </a:rPr>
              <a:t>income</a:t>
            </a:r>
            <a:r>
              <a:rPr lang="en-US" altLang="zh-TW" u="sng">
                <a:latin typeface="Times New Roman" pitchFamily="18" charset="0"/>
              </a:rPr>
              <a:t>, and </a:t>
            </a:r>
            <a:r>
              <a:rPr lang="en-US" altLang="zh-TW" u="sng">
                <a:solidFill>
                  <a:srgbClr val="FF0000"/>
                </a:solidFill>
                <a:latin typeface="Times New Roman" pitchFamily="18" charset="0"/>
              </a:rPr>
              <a:t>credit</a:t>
            </a:r>
            <a:r>
              <a:rPr lang="en-US" altLang="zh-TW" u="sng">
                <a:latin typeface="Times New Roman" pitchFamily="18" charset="0"/>
              </a:rPr>
              <a:t> form an ideal 3-dimensional space in which to do this kind of </a:t>
            </a:r>
            <a:r>
              <a:rPr lang="en-US" altLang="zh-TW" u="sng">
                <a:solidFill>
                  <a:srgbClr val="FF0000"/>
                </a:solidFill>
                <a:latin typeface="Times New Roman" pitchFamily="18" charset="0"/>
              </a:rPr>
              <a:t>clustering analysis</a:t>
            </a:r>
            <a:r>
              <a:rPr lang="en-US" altLang="zh-TW" u="sng">
                <a:latin typeface="Times New Roman" pitchFamily="18" charset="0"/>
              </a:rPr>
              <a:t>.</a:t>
            </a:r>
          </a:p>
        </p:txBody>
      </p:sp>
      <p:pic>
        <p:nvPicPr>
          <p:cNvPr id="287748" name="Picture 4" descr="bfl0405"/>
          <p:cNvPicPr>
            <a:picLocks noChangeAspect="1" noChangeArrowheads="1"/>
          </p:cNvPicPr>
          <p:nvPr/>
        </p:nvPicPr>
        <p:blipFill>
          <a:blip r:embed="rId2" cstate="print"/>
          <a:srcRect/>
          <a:stretch>
            <a:fillRect/>
          </a:stretch>
        </p:blipFill>
        <p:spPr bwMode="auto">
          <a:xfrm>
            <a:off x="0" y="5734050"/>
            <a:ext cx="8388350" cy="11239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5F1914B-6952-41E3-AB6E-7AE567E34E95}" type="slidenum">
              <a:rPr lang="en-US" altLang="zh-TW"/>
              <a:pPr/>
              <a:t>139</a:t>
            </a:fld>
            <a:endParaRPr lang="en-US" altLang="zh-TW"/>
          </a:p>
        </p:txBody>
      </p:sp>
      <p:sp>
        <p:nvSpPr>
          <p:cNvPr id="287746" name="Rectangle 1026"/>
          <p:cNvSpPr>
            <a:spLocks noGrp="1" noChangeArrowheads="1"/>
          </p:cNvSpPr>
          <p:nvPr>
            <p:ph type="title" idx="4294967295"/>
          </p:nvPr>
        </p:nvSpPr>
        <p:spPr>
          <a:xfrm>
            <a:off x="457200" y="274638"/>
            <a:ext cx="8229600" cy="966787"/>
          </a:xfrm>
        </p:spPr>
        <p:txBody>
          <a:bodyPr/>
          <a:lstStyle/>
          <a:p>
            <a:r>
              <a:rPr lang="en-US" altLang="zh-TW"/>
              <a:t>Fig 4-20.</a:t>
            </a:r>
          </a:p>
        </p:txBody>
      </p:sp>
      <p:pic>
        <p:nvPicPr>
          <p:cNvPr id="287747" name="Picture 1027" descr="4-20"/>
          <p:cNvPicPr>
            <a:picLocks noChangeAspect="1" noChangeArrowheads="1"/>
          </p:cNvPicPr>
          <p:nvPr/>
        </p:nvPicPr>
        <p:blipFill>
          <a:blip r:embed="rId2" cstate="print">
            <a:lum contrast="6000"/>
          </a:blip>
          <a:srcRect/>
          <a:stretch>
            <a:fillRect/>
          </a:stretch>
        </p:blipFill>
        <p:spPr bwMode="auto">
          <a:xfrm>
            <a:off x="323850" y="1295400"/>
            <a:ext cx="8064500" cy="48768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67610C1-AA54-4344-A83C-64509EA475AC}" type="slidenum">
              <a:rPr lang="en-US" altLang="zh-TW"/>
              <a:pPr/>
              <a:t>14</a:t>
            </a:fld>
            <a:endParaRPr lang="en-US" altLang="zh-TW"/>
          </a:p>
        </p:txBody>
      </p:sp>
      <p:graphicFrame>
        <p:nvGraphicFramePr>
          <p:cNvPr id="12290" name="Object 2"/>
          <p:cNvGraphicFramePr>
            <a:graphicFrameLocks noChangeAspect="1"/>
          </p:cNvGraphicFramePr>
          <p:nvPr/>
        </p:nvGraphicFramePr>
        <p:xfrm>
          <a:off x="684213" y="765175"/>
          <a:ext cx="7920037" cy="5472113"/>
        </p:xfrm>
        <a:graphic>
          <a:graphicData uri="http://schemas.openxmlformats.org/presentationml/2006/ole">
            <mc:AlternateContent xmlns:mc="http://schemas.openxmlformats.org/markup-compatibility/2006">
              <mc:Choice xmlns:v="urn:schemas-microsoft-com:vml" Requires="v">
                <p:oleObj spid="_x0000_s1127429" name="Photo Editor 影像 " r:id="rId3" imgW="6458852" imgH="6954221" progId="">
                  <p:embed/>
                </p:oleObj>
              </mc:Choice>
              <mc:Fallback>
                <p:oleObj name="Photo Editor 影像 " r:id="rId3" imgW="6458852" imgH="695422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765175"/>
                        <a:ext cx="7920037"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93A25C4D-7A22-42B9-B615-8C8B4DD6A96C}" type="slidenum">
              <a:rPr lang="en-US" altLang="zh-TW"/>
              <a:pPr/>
              <a:t>140</a:t>
            </a:fld>
            <a:endParaRPr lang="en-US" altLang="zh-TW"/>
          </a:p>
        </p:txBody>
      </p:sp>
      <p:sp>
        <p:nvSpPr>
          <p:cNvPr id="138242" name="Text Box 2"/>
          <p:cNvSpPr txBox="1">
            <a:spLocks noChangeArrowheads="1"/>
          </p:cNvSpPr>
          <p:nvPr/>
        </p:nvSpPr>
        <p:spPr bwMode="auto">
          <a:xfrm>
            <a:off x="0" y="476250"/>
            <a:ext cx="8077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FF00"/>
                </a:solidFill>
                <a:latin typeface="Times New Roman" pitchFamily="18" charset="0"/>
              </a:rPr>
              <a:t>K-nearest Neighbor</a:t>
            </a:r>
          </a:p>
        </p:txBody>
      </p:sp>
      <p:sp>
        <p:nvSpPr>
          <p:cNvPr id="138243" name="Text Box 3"/>
          <p:cNvSpPr txBox="1">
            <a:spLocks noChangeArrowheads="1"/>
          </p:cNvSpPr>
          <p:nvPr/>
        </p:nvSpPr>
        <p:spPr bwMode="auto">
          <a:xfrm>
            <a:off x="395288" y="1412875"/>
            <a:ext cx="8382000" cy="4291013"/>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When we interpret records as points in a data space, we can define the concept of neighborhood:</a:t>
            </a:r>
            <a:endParaRPr lang="en-US" altLang="zh-TW" i="1" u="sng">
              <a:solidFill>
                <a:srgbClr val="FF0000"/>
              </a:solidFill>
              <a:latin typeface="Times New Roman" pitchFamily="18" charset="0"/>
            </a:endParaRPr>
          </a:p>
          <a:p>
            <a:pPr>
              <a:spcBef>
                <a:spcPct val="50000"/>
              </a:spcBef>
              <a:buFontTx/>
              <a:buChar char="•"/>
            </a:pPr>
            <a:endParaRPr lang="en-US" altLang="zh-TW" i="1" u="sng">
              <a:solidFill>
                <a:srgbClr val="FF0000"/>
              </a:solidFill>
              <a:latin typeface="Times New Roman" pitchFamily="18" charset="0"/>
            </a:endParaRPr>
          </a:p>
          <a:p>
            <a:pPr>
              <a:spcBef>
                <a:spcPct val="50000"/>
              </a:spcBef>
              <a:buFontTx/>
              <a:buChar char="•"/>
            </a:pPr>
            <a:r>
              <a:rPr lang="en-US" altLang="zh-TW" i="1" u="sng">
                <a:solidFill>
                  <a:srgbClr val="FF0000"/>
                </a:solidFill>
                <a:latin typeface="Times New Roman" pitchFamily="18" charset="0"/>
              </a:rPr>
              <a:t>Records that are close to each other live in each other’s neighborhood</a:t>
            </a:r>
            <a:endParaRPr lang="en-US" altLang="zh-TW" u="sng">
              <a:latin typeface="Times New Roman" pitchFamily="18" charset="0"/>
            </a:endParaRP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If we want to predict the behavior of a set of customers and we have a database with records describing these customers</a:t>
            </a:r>
            <a:r>
              <a:rPr lang="en-US" altLang="zh-TW" i="1" u="sng">
                <a:solidFill>
                  <a:srgbClr val="FF0000"/>
                </a:solidFill>
                <a:latin typeface="Times New Roman" pitchFamily="18" charset="0"/>
              </a:rPr>
              <a:t>.</a:t>
            </a:r>
            <a:endParaRPr lang="en-US" altLang="zh-TW" u="sng">
              <a:latin typeface="Times New Roman" pitchFamily="18" charset="0"/>
            </a:endParaRPr>
          </a:p>
        </p:txBody>
      </p:sp>
      <p:pic>
        <p:nvPicPr>
          <p:cNvPr id="139275" name="Picture 11"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4835FD8F-B379-4287-85C2-96261235EF81}" type="slidenum">
              <a:rPr lang="en-US" altLang="zh-TW"/>
              <a:pPr/>
              <a:t>141</a:t>
            </a:fld>
            <a:endParaRPr lang="en-US" altLang="zh-TW"/>
          </a:p>
        </p:txBody>
      </p:sp>
      <p:sp>
        <p:nvSpPr>
          <p:cNvPr id="612354" name="Rectangle 2"/>
          <p:cNvSpPr>
            <a:spLocks noGrp="1" noChangeArrowheads="1"/>
          </p:cNvSpPr>
          <p:nvPr>
            <p:ph type="title"/>
          </p:nvPr>
        </p:nvSpPr>
        <p:spPr>
          <a:xfrm>
            <a:off x="1128713" y="404813"/>
            <a:ext cx="8015287" cy="914400"/>
          </a:xfrm>
        </p:spPr>
        <p:txBody>
          <a:bodyPr/>
          <a:lstStyle/>
          <a:p>
            <a:r>
              <a:rPr lang="en-US" altLang="zh-TW" sz="3600" b="1" u="sng">
                <a:solidFill>
                  <a:srgbClr val="FFFF00"/>
                </a:solidFill>
              </a:rPr>
              <a:t>K-nearest Neighbor</a:t>
            </a:r>
            <a:br>
              <a:rPr lang="en-US" altLang="zh-TW" sz="3600" b="1" u="sng">
                <a:solidFill>
                  <a:srgbClr val="FFFF00"/>
                </a:solidFill>
              </a:rPr>
            </a:br>
            <a:endParaRPr lang="en-US" altLang="zh-TW" sz="3600" b="1" u="sng">
              <a:solidFill>
                <a:srgbClr val="FFFF00"/>
              </a:solidFill>
            </a:endParaRPr>
          </a:p>
        </p:txBody>
      </p:sp>
      <p:sp>
        <p:nvSpPr>
          <p:cNvPr id="612355" name="Rectangle 3"/>
          <p:cNvSpPr>
            <a:spLocks noGrp="1" noChangeArrowheads="1"/>
          </p:cNvSpPr>
          <p:nvPr>
            <p:ph type="body" idx="1"/>
          </p:nvPr>
        </p:nvSpPr>
        <p:spPr/>
        <p:txBody>
          <a:bodyPr/>
          <a:lstStyle/>
          <a:p>
            <a:r>
              <a:rPr lang="en-US" altLang="zh-TW" sz="2400" b="1" u="sng">
                <a:latin typeface="Times New Roman" pitchFamily="18" charset="0"/>
              </a:rPr>
              <a:t>The basic hypothesis required in order to make such a prediction will be that customers of the same type will show the same behavior.</a:t>
            </a:r>
          </a:p>
          <a:p>
            <a:endParaRPr lang="en-US" altLang="zh-TW" sz="2400" b="1" u="sng">
              <a:latin typeface="Times New Roman" pitchFamily="18" charset="0"/>
            </a:endParaRPr>
          </a:p>
          <a:p>
            <a:r>
              <a:rPr lang="en-US" altLang="zh-TW" sz="2400" b="1" u="sng">
                <a:latin typeface="Times New Roman" pitchFamily="18" charset="0"/>
              </a:rPr>
              <a:t>A very simple but powerful </a:t>
            </a:r>
            <a:r>
              <a:rPr lang="en-US" altLang="zh-TW" sz="2400" b="1" u="sng">
                <a:solidFill>
                  <a:srgbClr val="FF0000"/>
                </a:solidFill>
                <a:latin typeface="Times New Roman" pitchFamily="18" charset="0"/>
              </a:rPr>
              <a:t>learning algorithm</a:t>
            </a:r>
            <a:r>
              <a:rPr lang="en-US" altLang="zh-TW" sz="2400" b="1" u="sng">
                <a:latin typeface="Times New Roman" pitchFamily="18" charset="0"/>
              </a:rPr>
              <a:t> – </a:t>
            </a:r>
            <a:r>
              <a:rPr lang="en-US" altLang="zh-TW" sz="2400" b="1" u="sng">
                <a:solidFill>
                  <a:srgbClr val="FF0000"/>
                </a:solidFill>
                <a:latin typeface="Times New Roman" pitchFamily="18" charset="0"/>
              </a:rPr>
              <a:t>the k-nearest neighbor</a:t>
            </a:r>
            <a:r>
              <a:rPr lang="en-US" altLang="zh-TW" sz="2400" b="1" u="sng">
                <a:latin typeface="Times New Roman" pitchFamily="18" charset="0"/>
              </a:rPr>
              <a:t>.</a:t>
            </a:r>
          </a:p>
          <a:p>
            <a:endParaRPr lang="en-US" altLang="zh-TW" sz="2400" b="1" u="sng">
              <a:latin typeface="Times New Roman" pitchFamily="18" charset="0"/>
            </a:endParaRPr>
          </a:p>
          <a:p>
            <a:r>
              <a:rPr lang="en-US" altLang="zh-TW" sz="2400" b="1" u="sng">
                <a:latin typeface="Times New Roman" pitchFamily="18" charset="0"/>
              </a:rPr>
              <a:t>The basic philosophy of k-nearest neighbor is “</a:t>
            </a:r>
            <a:r>
              <a:rPr lang="en-US" altLang="zh-TW" sz="2400" b="1" u="sng">
                <a:solidFill>
                  <a:srgbClr val="FF0000"/>
                </a:solidFill>
                <a:latin typeface="Times New Roman" pitchFamily="18" charset="0"/>
              </a:rPr>
              <a:t>do as your neighbors do</a:t>
            </a:r>
            <a:r>
              <a:rPr lang="en-US" altLang="zh-TW" sz="2400" b="1" u="sng">
                <a:latin typeface="Times New Roman" pitchFamily="18" charset="0"/>
              </a:rPr>
              <a:t>.’</a:t>
            </a:r>
          </a:p>
          <a:p>
            <a:endParaRPr lang="en-US" altLang="zh-TW"/>
          </a:p>
        </p:txBody>
      </p:sp>
      <p:pic>
        <p:nvPicPr>
          <p:cNvPr id="612356"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9" name="投影片編號版面配置區 3"/>
          <p:cNvSpPr>
            <a:spLocks noGrp="1"/>
          </p:cNvSpPr>
          <p:nvPr>
            <p:ph type="sldNum" sz="quarter" idx="12"/>
          </p:nvPr>
        </p:nvSpPr>
        <p:spPr/>
        <p:txBody>
          <a:bodyPr/>
          <a:lstStyle/>
          <a:p>
            <a:fld id="{0D8FD441-1E3A-44A6-8310-AB06A617B7F8}" type="slidenum">
              <a:rPr lang="en-US" altLang="zh-TW"/>
              <a:pPr/>
              <a:t>142</a:t>
            </a:fld>
            <a:endParaRPr lang="en-US" altLang="zh-TW"/>
          </a:p>
        </p:txBody>
      </p:sp>
      <p:sp>
        <p:nvSpPr>
          <p:cNvPr id="139266" name="Line 2"/>
          <p:cNvSpPr>
            <a:spLocks noChangeShapeType="1"/>
          </p:cNvSpPr>
          <p:nvPr/>
        </p:nvSpPr>
        <p:spPr bwMode="auto">
          <a:xfrm>
            <a:off x="457200" y="304800"/>
            <a:ext cx="0" cy="0"/>
          </a:xfrm>
          <a:prstGeom prst="line">
            <a:avLst/>
          </a:prstGeom>
          <a:noFill/>
          <a:ln w="9525">
            <a:solidFill>
              <a:schemeClr val="tx1"/>
            </a:solidFill>
            <a:round/>
            <a:headEnd/>
            <a:tailEnd/>
          </a:ln>
          <a:effectLst/>
        </p:spPr>
        <p:txBody>
          <a:bodyPr/>
          <a:lstStyle/>
          <a:p>
            <a:endParaRPr lang="zh-TW" altLang="en-US"/>
          </a:p>
        </p:txBody>
      </p:sp>
      <p:sp>
        <p:nvSpPr>
          <p:cNvPr id="139267" name="Text Box 3"/>
          <p:cNvSpPr txBox="1">
            <a:spLocks noChangeArrowheads="1"/>
          </p:cNvSpPr>
          <p:nvPr/>
        </p:nvSpPr>
        <p:spPr bwMode="auto">
          <a:xfrm>
            <a:off x="457200" y="1143000"/>
            <a:ext cx="83058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39268" name="Text Box 4"/>
          <p:cNvSpPr txBox="1">
            <a:spLocks noChangeArrowheads="1"/>
          </p:cNvSpPr>
          <p:nvPr/>
        </p:nvSpPr>
        <p:spPr bwMode="auto">
          <a:xfrm>
            <a:off x="0" y="333375"/>
            <a:ext cx="80010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FF00"/>
                </a:solidFill>
                <a:latin typeface="Times New Roman" pitchFamily="18" charset="0"/>
              </a:rPr>
              <a:t>K-nearest Neighbor</a:t>
            </a:r>
            <a:endParaRPr lang="en-US" altLang="zh-TW" sz="3600">
              <a:solidFill>
                <a:srgbClr val="FFFF00"/>
              </a:solidFill>
              <a:latin typeface="Times New Roman" pitchFamily="18" charset="0"/>
            </a:endParaRPr>
          </a:p>
        </p:txBody>
      </p:sp>
      <p:sp>
        <p:nvSpPr>
          <p:cNvPr id="139269" name="Text Box 5"/>
          <p:cNvSpPr txBox="1">
            <a:spLocks noChangeArrowheads="1"/>
          </p:cNvSpPr>
          <p:nvPr/>
        </p:nvSpPr>
        <p:spPr bwMode="auto">
          <a:xfrm>
            <a:off x="457200" y="1447800"/>
            <a:ext cx="82296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39270" name="Text Box 6"/>
          <p:cNvSpPr txBox="1">
            <a:spLocks noChangeArrowheads="1"/>
          </p:cNvSpPr>
          <p:nvPr/>
        </p:nvSpPr>
        <p:spPr bwMode="auto">
          <a:xfrm>
            <a:off x="395288" y="908050"/>
            <a:ext cx="8305800" cy="5021263"/>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If we want to predict the behavior of a certain individual, we start to look at the behavior of, e.g., </a:t>
            </a:r>
            <a:r>
              <a:rPr lang="en-US" altLang="zh-TW" u="sng">
                <a:solidFill>
                  <a:srgbClr val="FF0000"/>
                </a:solidFill>
                <a:latin typeface="Times New Roman" pitchFamily="18" charset="0"/>
              </a:rPr>
              <a:t>ten</a:t>
            </a:r>
            <a:r>
              <a:rPr lang="en-US" altLang="zh-TW" u="sng">
                <a:latin typeface="Times New Roman" pitchFamily="18" charset="0"/>
              </a:rPr>
              <a:t> individuals that are close to him in the data space.</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We calculate an</a:t>
            </a:r>
            <a:r>
              <a:rPr lang="en-US" altLang="zh-TW" u="sng">
                <a:solidFill>
                  <a:srgbClr val="FF0000"/>
                </a:solidFill>
                <a:latin typeface="Times New Roman" pitchFamily="18" charset="0"/>
              </a:rPr>
              <a:t> average</a:t>
            </a:r>
            <a:r>
              <a:rPr lang="en-US" altLang="zh-TW" u="sng">
                <a:latin typeface="Times New Roman" pitchFamily="18" charset="0"/>
              </a:rPr>
              <a:t> of the behavior of these ten neighbors, and the average will be the</a:t>
            </a:r>
            <a:r>
              <a:rPr lang="en-US" altLang="zh-TW" u="sng">
                <a:solidFill>
                  <a:srgbClr val="FF0000"/>
                </a:solidFill>
                <a:latin typeface="Times New Roman" pitchFamily="18" charset="0"/>
              </a:rPr>
              <a:t> prediction</a:t>
            </a:r>
            <a:r>
              <a:rPr lang="en-US" altLang="zh-TW" u="sng">
                <a:latin typeface="Times New Roman" pitchFamily="18" charset="0"/>
              </a:rPr>
              <a:t> for our individual.</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The letter</a:t>
            </a:r>
            <a:r>
              <a:rPr lang="en-US" altLang="zh-TW" u="sng">
                <a:solidFill>
                  <a:srgbClr val="FF0000"/>
                </a:solidFill>
                <a:latin typeface="Times New Roman" pitchFamily="18" charset="0"/>
              </a:rPr>
              <a:t> k </a:t>
            </a:r>
            <a:r>
              <a:rPr lang="en-US" altLang="zh-TW" u="sng">
                <a:latin typeface="Times New Roman" pitchFamily="18" charset="0"/>
              </a:rPr>
              <a:t>in the k-nearest neighbor stands for </a:t>
            </a:r>
            <a:r>
              <a:rPr lang="en-US" altLang="zh-TW" u="sng">
                <a:solidFill>
                  <a:srgbClr val="FF0000"/>
                </a:solidFill>
                <a:latin typeface="Times New Roman" pitchFamily="18" charset="0"/>
              </a:rPr>
              <a:t>the number of neighbors</a:t>
            </a:r>
            <a:r>
              <a:rPr lang="en-US" altLang="zh-TW" u="sng">
                <a:latin typeface="Times New Roman" pitchFamily="18" charset="0"/>
              </a:rPr>
              <a:t> we investigate;</a:t>
            </a:r>
          </a:p>
        </p:txBody>
      </p:sp>
      <p:pic>
        <p:nvPicPr>
          <p:cNvPr id="140293" name="Picture 5"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0DACD52-5B53-48A5-BB90-62A41E056DC4}" type="slidenum">
              <a:rPr lang="en-US" altLang="zh-TW"/>
              <a:pPr/>
              <a:t>143</a:t>
            </a:fld>
            <a:endParaRPr lang="en-US" altLang="zh-TW"/>
          </a:p>
        </p:txBody>
      </p:sp>
      <p:sp>
        <p:nvSpPr>
          <p:cNvPr id="613378" name="Rectangle 2"/>
          <p:cNvSpPr>
            <a:spLocks noGrp="1" noChangeArrowheads="1"/>
          </p:cNvSpPr>
          <p:nvPr>
            <p:ph type="title"/>
          </p:nvPr>
        </p:nvSpPr>
        <p:spPr>
          <a:xfrm>
            <a:off x="755650" y="476250"/>
            <a:ext cx="8015288" cy="914400"/>
          </a:xfrm>
        </p:spPr>
        <p:txBody>
          <a:bodyPr/>
          <a:lstStyle/>
          <a:p>
            <a:r>
              <a:rPr lang="en-US" altLang="zh-TW" sz="3600" b="1" u="sng">
                <a:solidFill>
                  <a:srgbClr val="FFFF00"/>
                </a:solidFill>
                <a:latin typeface="Times New Roman" pitchFamily="18" charset="0"/>
              </a:rPr>
              <a:t>K-nearest Neighbor</a:t>
            </a:r>
            <a:r>
              <a:rPr lang="en-US" altLang="zh-TW" sz="3600" b="1">
                <a:solidFill>
                  <a:srgbClr val="FFFF00"/>
                </a:solidFill>
                <a:latin typeface="Times New Roman" pitchFamily="18" charset="0"/>
              </a:rPr>
              <a:t/>
            </a:r>
            <a:br>
              <a:rPr lang="en-US" altLang="zh-TW" sz="3600" b="1">
                <a:solidFill>
                  <a:srgbClr val="FFFF00"/>
                </a:solidFill>
                <a:latin typeface="Times New Roman" pitchFamily="18" charset="0"/>
              </a:rPr>
            </a:br>
            <a:endParaRPr lang="en-US" altLang="zh-TW" sz="3600" b="1">
              <a:solidFill>
                <a:srgbClr val="FFFF00"/>
              </a:solidFill>
              <a:latin typeface="Times New Roman" pitchFamily="18" charset="0"/>
            </a:endParaRPr>
          </a:p>
        </p:txBody>
      </p:sp>
      <p:sp>
        <p:nvSpPr>
          <p:cNvPr id="613379" name="Rectangle 3"/>
          <p:cNvSpPr>
            <a:spLocks noGrp="1" noChangeArrowheads="1"/>
          </p:cNvSpPr>
          <p:nvPr>
            <p:ph type="body" idx="1"/>
          </p:nvPr>
        </p:nvSpPr>
        <p:spPr/>
        <p:txBody>
          <a:bodyPr/>
          <a:lstStyle/>
          <a:p>
            <a:pPr>
              <a:lnSpc>
                <a:spcPct val="90000"/>
              </a:lnSpc>
              <a:buFont typeface="Wingdings" pitchFamily="2" charset="2"/>
              <a:buNone/>
            </a:pPr>
            <a:endParaRPr lang="en-US" altLang="zh-TW" sz="2400" b="1" u="sng">
              <a:latin typeface="Times New Roman" pitchFamily="18" charset="0"/>
            </a:endParaRPr>
          </a:p>
          <a:p>
            <a:pPr>
              <a:lnSpc>
                <a:spcPct val="90000"/>
              </a:lnSpc>
            </a:pPr>
            <a:r>
              <a:rPr lang="en-US" altLang="zh-TW" sz="2400" b="1" u="sng">
                <a:latin typeface="Times New Roman" pitchFamily="18" charset="0"/>
              </a:rPr>
              <a:t>So </a:t>
            </a:r>
            <a:r>
              <a:rPr lang="en-US" altLang="zh-TW" sz="2400" b="1" u="sng">
                <a:solidFill>
                  <a:srgbClr val="FF0000"/>
                </a:solidFill>
                <a:latin typeface="Times New Roman" pitchFamily="18" charset="0"/>
              </a:rPr>
              <a:t>5</a:t>
            </a:r>
            <a:r>
              <a:rPr lang="en-US" altLang="zh-TW" sz="2400" b="1" u="sng">
                <a:latin typeface="Times New Roman" pitchFamily="18" charset="0"/>
              </a:rPr>
              <a:t>-nearest neighbor looks at 5 neighbors, and </a:t>
            </a:r>
            <a:r>
              <a:rPr lang="en-US" altLang="zh-TW" sz="2400" b="1" u="sng">
                <a:solidFill>
                  <a:srgbClr val="FF0000"/>
                </a:solidFill>
                <a:latin typeface="Times New Roman" pitchFamily="18" charset="0"/>
              </a:rPr>
              <a:t>1</a:t>
            </a:r>
            <a:r>
              <a:rPr lang="en-US" altLang="zh-TW" sz="2400" b="1" u="sng">
                <a:latin typeface="Times New Roman" pitchFamily="18" charset="0"/>
              </a:rPr>
              <a:t>-nearest neighbor takes only one individual into account.</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Simple k-nearest neighbor is not really a </a:t>
            </a:r>
            <a:r>
              <a:rPr lang="en-US" altLang="zh-TW" sz="2400" b="1" u="sng">
                <a:solidFill>
                  <a:srgbClr val="FF0000"/>
                </a:solidFill>
                <a:latin typeface="Times New Roman" pitchFamily="18" charset="0"/>
              </a:rPr>
              <a:t>learning technique</a:t>
            </a:r>
            <a:r>
              <a:rPr lang="en-US" altLang="zh-TW" sz="2400" b="1" u="sng">
                <a:latin typeface="Times New Roman" pitchFamily="18" charset="0"/>
              </a:rPr>
              <a:t> but more a </a:t>
            </a:r>
            <a:r>
              <a:rPr lang="en-US" altLang="zh-TW" sz="2400" b="1" u="sng">
                <a:solidFill>
                  <a:srgbClr val="FF0000"/>
                </a:solidFill>
                <a:latin typeface="Times New Roman" pitchFamily="18" charset="0"/>
              </a:rPr>
              <a:t>search method</a:t>
            </a:r>
            <a:r>
              <a:rPr lang="en-US" altLang="zh-TW" sz="2400" b="1" u="sng">
                <a:latin typeface="Times New Roman" pitchFamily="18" charset="0"/>
              </a:rPr>
              <a:t>.</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It’s one of the </a:t>
            </a:r>
            <a:r>
              <a:rPr lang="en-US" altLang="zh-TW" sz="2400" b="1" u="sng">
                <a:solidFill>
                  <a:srgbClr val="FF0000"/>
                </a:solidFill>
                <a:latin typeface="Times New Roman" pitchFamily="18" charset="0"/>
              </a:rPr>
              <a:t>purest search techniques</a:t>
            </a:r>
            <a:r>
              <a:rPr lang="en-US" altLang="zh-TW" sz="2400" b="1" u="sng">
                <a:latin typeface="Times New Roman" pitchFamily="18" charset="0"/>
              </a:rPr>
              <a:t>, because the data set itself is used as our reference.</a:t>
            </a:r>
          </a:p>
          <a:p>
            <a:pPr>
              <a:lnSpc>
                <a:spcPct val="90000"/>
              </a:lnSpc>
            </a:pPr>
            <a:endParaRPr lang="en-US" altLang="zh-TW" sz="2400" b="1">
              <a:latin typeface="Times New Roman" pitchFamily="18" charset="0"/>
            </a:endParaRPr>
          </a:p>
        </p:txBody>
      </p:sp>
      <p:pic>
        <p:nvPicPr>
          <p:cNvPr id="613380"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7510362C-A139-4821-A395-9B4D4B4BD119}" type="slidenum">
              <a:rPr lang="en-US" altLang="zh-TW"/>
              <a:pPr/>
              <a:t>144</a:t>
            </a:fld>
            <a:endParaRPr lang="en-US" altLang="zh-TW"/>
          </a:p>
        </p:txBody>
      </p:sp>
      <p:sp>
        <p:nvSpPr>
          <p:cNvPr id="140290" name="Text Box 2"/>
          <p:cNvSpPr txBox="1">
            <a:spLocks noChangeArrowheads="1"/>
          </p:cNvSpPr>
          <p:nvPr/>
        </p:nvSpPr>
        <p:spPr bwMode="auto">
          <a:xfrm>
            <a:off x="457200" y="533400"/>
            <a:ext cx="86868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40291" name="Text Box 3"/>
          <p:cNvSpPr txBox="1">
            <a:spLocks noChangeArrowheads="1"/>
          </p:cNvSpPr>
          <p:nvPr/>
        </p:nvSpPr>
        <p:spPr bwMode="auto">
          <a:xfrm>
            <a:off x="-684213" y="333375"/>
            <a:ext cx="8305801"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FF00"/>
                </a:solidFill>
                <a:latin typeface="Times New Roman" pitchFamily="18" charset="0"/>
              </a:rPr>
              <a:t>K-nearest Neighbor</a:t>
            </a:r>
            <a:endParaRPr lang="en-US" altLang="zh-TW" sz="3200" b="0">
              <a:solidFill>
                <a:srgbClr val="FFFF00"/>
              </a:solidFill>
              <a:latin typeface="Times New Roman" pitchFamily="18" charset="0"/>
            </a:endParaRPr>
          </a:p>
        </p:txBody>
      </p:sp>
      <p:sp>
        <p:nvSpPr>
          <p:cNvPr id="140292" name="Text Box 4"/>
          <p:cNvSpPr txBox="1">
            <a:spLocks noChangeArrowheads="1"/>
          </p:cNvSpPr>
          <p:nvPr/>
        </p:nvSpPr>
        <p:spPr bwMode="auto">
          <a:xfrm>
            <a:off x="304800" y="1516063"/>
            <a:ext cx="8534400" cy="4291012"/>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000099"/>
                </a:solidFill>
                <a:latin typeface="Times New Roman" pitchFamily="18" charset="0"/>
              </a:rPr>
              <a:t>If we want to make a prediction for each element in the data set containing n records, then we have to compare each record with every other record.  </a:t>
            </a:r>
          </a:p>
          <a:p>
            <a:pPr>
              <a:spcBef>
                <a:spcPct val="50000"/>
              </a:spcBef>
              <a:buFontTx/>
              <a:buChar char="•"/>
            </a:pPr>
            <a:r>
              <a:rPr lang="en-US" altLang="zh-TW" u="sng">
                <a:latin typeface="Times New Roman" pitchFamily="18" charset="0"/>
              </a:rPr>
              <a:t>This leads to quadratic complexity, which is not desirable for large data sets.</a:t>
            </a:r>
          </a:p>
          <a:p>
            <a:pPr>
              <a:spcBef>
                <a:spcPct val="50000"/>
              </a:spcBef>
              <a:buFontTx/>
              <a:buChar char="•"/>
            </a:pPr>
            <a:r>
              <a:rPr lang="en-US" altLang="zh-TW" u="sng">
                <a:solidFill>
                  <a:srgbClr val="000099"/>
                </a:solidFill>
                <a:latin typeface="Times New Roman" pitchFamily="18" charset="0"/>
              </a:rPr>
              <a:t>In general, data mining algorithms should not have a complexity that is higher than n(log n)  (where n is number of records)</a:t>
            </a:r>
          </a:p>
          <a:p>
            <a:pPr>
              <a:spcBef>
                <a:spcPct val="50000"/>
              </a:spcBef>
              <a:buFontTx/>
              <a:buChar char="•"/>
            </a:pPr>
            <a:r>
              <a:rPr lang="en-US" altLang="zh-TW" u="sng">
                <a:latin typeface="Times New Roman" pitchFamily="18" charset="0"/>
              </a:rPr>
              <a:t>In practice, we will use the simple k-nearest neighbor technique mainly on sub-samples or data sets of a limited size.</a:t>
            </a:r>
          </a:p>
        </p:txBody>
      </p:sp>
      <p:pic>
        <p:nvPicPr>
          <p:cNvPr id="141316"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CAEF01C2-CBF2-4F22-BD8E-E313D27597B0}" type="slidenum">
              <a:rPr lang="en-US" altLang="zh-TW"/>
              <a:pPr/>
              <a:t>145</a:t>
            </a:fld>
            <a:endParaRPr lang="en-US" altLang="zh-TW"/>
          </a:p>
        </p:txBody>
      </p:sp>
      <p:sp>
        <p:nvSpPr>
          <p:cNvPr id="141314" name="Text Box 2"/>
          <p:cNvSpPr txBox="1">
            <a:spLocks noChangeArrowheads="1"/>
          </p:cNvSpPr>
          <p:nvPr/>
        </p:nvSpPr>
        <p:spPr bwMode="auto">
          <a:xfrm>
            <a:off x="250825" y="981075"/>
            <a:ext cx="8458200" cy="5568950"/>
          </a:xfrm>
          <a:prstGeom prst="rect">
            <a:avLst/>
          </a:prstGeom>
          <a:noFill/>
          <a:ln w="9525">
            <a:noFill/>
            <a:miter lim="800000"/>
            <a:headEnd/>
            <a:tailEnd/>
          </a:ln>
          <a:effectLst/>
        </p:spPr>
        <p:txBody>
          <a:bodyPr>
            <a:spAutoFit/>
          </a:bodyPr>
          <a:lstStyle/>
          <a:p>
            <a:pPr>
              <a:spcBef>
                <a:spcPct val="50000"/>
              </a:spcBef>
              <a:buFontTx/>
              <a:buChar char="•"/>
            </a:pPr>
            <a:r>
              <a:rPr lang="en-US" altLang="zh-TW" u="sng">
                <a:latin typeface="Times New Roman" pitchFamily="18" charset="0"/>
              </a:rPr>
              <a:t>If you have a table containing data on customer behavior and you want to </a:t>
            </a:r>
            <a:r>
              <a:rPr lang="en-US" altLang="zh-TW" u="sng">
                <a:solidFill>
                  <a:srgbClr val="FF0000"/>
                </a:solidFill>
                <a:latin typeface="Times New Roman" pitchFamily="18" charset="0"/>
              </a:rPr>
              <a:t>classify</a:t>
            </a:r>
            <a:r>
              <a:rPr lang="en-US" altLang="zh-TW" u="sng">
                <a:latin typeface="Times New Roman" pitchFamily="18" charset="0"/>
              </a:rPr>
              <a:t> this data or make a </a:t>
            </a:r>
            <a:r>
              <a:rPr lang="en-US" altLang="zh-TW" u="sng">
                <a:solidFill>
                  <a:srgbClr val="FF0000"/>
                </a:solidFill>
                <a:latin typeface="Times New Roman" pitchFamily="18" charset="0"/>
              </a:rPr>
              <a:t>prediction</a:t>
            </a:r>
            <a:r>
              <a:rPr lang="en-US" altLang="zh-TW" u="sng">
                <a:latin typeface="Times New Roman" pitchFamily="18" charset="0"/>
              </a:rPr>
              <a:t>, you will find that the tasks of classification and prediction are very closely linked.</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An attempt to predict whether a certain </a:t>
            </a:r>
            <a:r>
              <a:rPr lang="en-US" altLang="zh-TW" u="sng">
                <a:solidFill>
                  <a:srgbClr val="FF0000"/>
                </a:solidFill>
                <a:latin typeface="Times New Roman" pitchFamily="18" charset="0"/>
              </a:rPr>
              <a:t>customer </a:t>
            </a:r>
            <a:r>
              <a:rPr lang="en-US" altLang="zh-TW" u="sng">
                <a:latin typeface="Times New Roman" pitchFamily="18" charset="0"/>
              </a:rPr>
              <a:t>will show a certain type of</a:t>
            </a:r>
            <a:r>
              <a:rPr lang="en-US" altLang="zh-TW" u="sng">
                <a:solidFill>
                  <a:srgbClr val="FF0000"/>
                </a:solidFill>
                <a:latin typeface="Times New Roman" pitchFamily="18" charset="0"/>
              </a:rPr>
              <a:t> behavior</a:t>
            </a:r>
            <a:r>
              <a:rPr lang="en-US" altLang="zh-TW" u="sng">
                <a:latin typeface="Times New Roman" pitchFamily="18" charset="0"/>
              </a:rPr>
              <a:t> in fact implies an assumption that the customer belongs to a certain </a:t>
            </a:r>
            <a:r>
              <a:rPr lang="en-US" altLang="zh-TW" u="sng">
                <a:solidFill>
                  <a:srgbClr val="FF0000"/>
                </a:solidFill>
                <a:latin typeface="Times New Roman" pitchFamily="18" charset="0"/>
              </a:rPr>
              <a:t>type of customer group</a:t>
            </a:r>
            <a:r>
              <a:rPr lang="en-US" altLang="zh-TW" u="sng">
                <a:latin typeface="Times New Roman" pitchFamily="18" charset="0"/>
              </a:rPr>
              <a:t> and will therefore show this certain kind of </a:t>
            </a:r>
            <a:r>
              <a:rPr lang="en-US" altLang="zh-TW" u="sng">
                <a:solidFill>
                  <a:srgbClr val="FF0000"/>
                </a:solidFill>
                <a:latin typeface="Times New Roman" pitchFamily="18" charset="0"/>
              </a:rPr>
              <a:t>behavior</a:t>
            </a:r>
            <a:r>
              <a:rPr lang="en-US" altLang="zh-TW" u="sng">
                <a:latin typeface="Times New Roman" pitchFamily="18" charset="0"/>
              </a:rPr>
              <a:t>.</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Our database contains such as </a:t>
            </a:r>
            <a:r>
              <a:rPr lang="en-US" altLang="zh-TW" u="sng">
                <a:solidFill>
                  <a:srgbClr val="FF0000"/>
                </a:solidFill>
                <a:latin typeface="Times New Roman" pitchFamily="18" charset="0"/>
              </a:rPr>
              <a:t>age, income, and credit</a:t>
            </a:r>
            <a:r>
              <a:rPr lang="en-US" altLang="zh-TW" u="sng">
                <a:latin typeface="Times New Roman" pitchFamily="18" charset="0"/>
              </a:rPr>
              <a:t>; now if we want to predict a certain kind of customer behavior, we might ask which of these</a:t>
            </a:r>
            <a:r>
              <a:rPr lang="en-US" altLang="zh-TW" u="sng">
                <a:solidFill>
                  <a:srgbClr val="FF0000"/>
                </a:solidFill>
                <a:latin typeface="Times New Roman" pitchFamily="18" charset="0"/>
              </a:rPr>
              <a:t> attributes</a:t>
            </a:r>
            <a:r>
              <a:rPr lang="en-US" altLang="zh-TW" u="sng">
                <a:latin typeface="Times New Roman" pitchFamily="18" charset="0"/>
              </a:rPr>
              <a:t> give us </a:t>
            </a:r>
            <a:r>
              <a:rPr lang="en-US" altLang="zh-TW" u="sng">
                <a:solidFill>
                  <a:srgbClr val="FF0000"/>
                </a:solidFill>
                <a:latin typeface="Times New Roman" pitchFamily="18" charset="0"/>
              </a:rPr>
              <a:t>more information</a:t>
            </a:r>
            <a:r>
              <a:rPr lang="en-US" altLang="zh-TW" u="sng">
                <a:latin typeface="Times New Roman" pitchFamily="18" charset="0"/>
              </a:rPr>
              <a:t>.</a:t>
            </a:r>
          </a:p>
        </p:txBody>
      </p:sp>
      <p:sp>
        <p:nvSpPr>
          <p:cNvPr id="141315" name="Text Box 3"/>
          <p:cNvSpPr txBox="1">
            <a:spLocks noChangeArrowheads="1"/>
          </p:cNvSpPr>
          <p:nvPr/>
        </p:nvSpPr>
        <p:spPr bwMode="auto">
          <a:xfrm>
            <a:off x="457200" y="304800"/>
            <a:ext cx="83820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hlink"/>
                </a:solidFill>
                <a:latin typeface="Times New Roman" pitchFamily="18" charset="0"/>
              </a:rPr>
              <a:t>Decision Trees</a:t>
            </a:r>
          </a:p>
        </p:txBody>
      </p:sp>
    </p:spTree>
  </p:cSld>
  <p:clrMapOvr>
    <a:masterClrMapping/>
  </p:clrMapOvr>
  <p:transition>
    <p:newsflash/>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5BDEC0AE-6E11-4E27-B41A-0D696582C1B7}" type="slidenum">
              <a:rPr lang="en-US" altLang="zh-TW"/>
              <a:pPr/>
              <a:t>146</a:t>
            </a:fld>
            <a:endParaRPr lang="en-US" altLang="zh-TW"/>
          </a:p>
        </p:txBody>
      </p:sp>
      <p:sp>
        <p:nvSpPr>
          <p:cNvPr id="142338" name="Text Box 1026"/>
          <p:cNvSpPr txBox="1">
            <a:spLocks noChangeArrowheads="1"/>
          </p:cNvSpPr>
          <p:nvPr/>
        </p:nvSpPr>
        <p:spPr bwMode="auto">
          <a:xfrm>
            <a:off x="304800" y="838200"/>
            <a:ext cx="84582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42339" name="Text Box 1027"/>
          <p:cNvSpPr txBox="1">
            <a:spLocks noChangeArrowheads="1"/>
          </p:cNvSpPr>
          <p:nvPr/>
        </p:nvSpPr>
        <p:spPr bwMode="auto">
          <a:xfrm>
            <a:off x="304800" y="457200"/>
            <a:ext cx="8458200" cy="5203825"/>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If we want to predict </a:t>
            </a:r>
            <a:r>
              <a:rPr lang="en-US" altLang="zh-TW" u="sng">
                <a:solidFill>
                  <a:srgbClr val="FF0000"/>
                </a:solidFill>
                <a:latin typeface="Times New Roman" pitchFamily="18" charset="0"/>
              </a:rPr>
              <a:t>who</a:t>
            </a:r>
            <a:r>
              <a:rPr lang="en-US" altLang="zh-TW" u="sng">
                <a:latin typeface="Times New Roman" pitchFamily="18" charset="0"/>
              </a:rPr>
              <a:t> will </a:t>
            </a:r>
            <a:r>
              <a:rPr lang="en-US" altLang="zh-TW" u="sng">
                <a:solidFill>
                  <a:srgbClr val="FF0000"/>
                </a:solidFill>
                <a:latin typeface="Times New Roman" pitchFamily="18" charset="0"/>
              </a:rPr>
              <a:t>buy a car magazine</a:t>
            </a:r>
            <a:r>
              <a:rPr lang="en-US" altLang="zh-TW" u="sng">
                <a:latin typeface="Times New Roman" pitchFamily="18" charset="0"/>
              </a:rPr>
              <a:t>, what will help us more – the </a:t>
            </a:r>
            <a:r>
              <a:rPr lang="en-US" altLang="zh-TW" u="sng">
                <a:solidFill>
                  <a:srgbClr val="FF0000"/>
                </a:solidFill>
                <a:latin typeface="Times New Roman" pitchFamily="18" charset="0"/>
              </a:rPr>
              <a:t>age </a:t>
            </a:r>
            <a:r>
              <a:rPr lang="en-US" altLang="zh-TW" u="sng">
                <a:latin typeface="Times New Roman" pitchFamily="18" charset="0"/>
              </a:rPr>
              <a:t>or the</a:t>
            </a:r>
            <a:r>
              <a:rPr lang="en-US" altLang="zh-TW" u="sng">
                <a:solidFill>
                  <a:srgbClr val="FF0000"/>
                </a:solidFill>
                <a:latin typeface="Times New Roman" pitchFamily="18" charset="0"/>
              </a:rPr>
              <a:t> income </a:t>
            </a:r>
            <a:r>
              <a:rPr lang="en-US" altLang="zh-TW" u="sng">
                <a:latin typeface="Times New Roman" pitchFamily="18" charset="0"/>
              </a:rPr>
              <a:t>of a person ? It could be that age is more important, which implies that only on the basis of knowledge about the </a:t>
            </a:r>
            <a:r>
              <a:rPr lang="en-US" altLang="zh-TW" u="sng">
                <a:solidFill>
                  <a:srgbClr val="FF0000"/>
                </a:solidFill>
                <a:latin typeface="Times New Roman" pitchFamily="18" charset="0"/>
              </a:rPr>
              <a:t>age</a:t>
            </a:r>
            <a:r>
              <a:rPr lang="en-US" altLang="zh-TW" u="sng">
                <a:latin typeface="Times New Roman" pitchFamily="18" charset="0"/>
              </a:rPr>
              <a:t> of an individual are we able to predict whether or not he or she will buy a car magazine.</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If this is the case, the </a:t>
            </a:r>
            <a:r>
              <a:rPr lang="en-US" altLang="zh-TW" u="sng">
                <a:solidFill>
                  <a:srgbClr val="FF0000"/>
                </a:solidFill>
                <a:latin typeface="Times New Roman" pitchFamily="18" charset="0"/>
              </a:rPr>
              <a:t>next</a:t>
            </a:r>
            <a:r>
              <a:rPr lang="en-US" altLang="zh-TW" u="sng">
                <a:latin typeface="Times New Roman" pitchFamily="18" charset="0"/>
              </a:rPr>
              <a:t> thing we have to do is </a:t>
            </a:r>
            <a:r>
              <a:rPr lang="en-US" altLang="zh-TW" u="sng">
                <a:solidFill>
                  <a:srgbClr val="FF0000"/>
                </a:solidFill>
                <a:latin typeface="Times New Roman" pitchFamily="18" charset="0"/>
              </a:rPr>
              <a:t>split</a:t>
            </a:r>
            <a:r>
              <a:rPr lang="en-US" altLang="zh-TW" u="sng">
                <a:latin typeface="Times New Roman" pitchFamily="18" charset="0"/>
              </a:rPr>
              <a:t> this attribute in</a:t>
            </a:r>
            <a:r>
              <a:rPr lang="en-US" altLang="zh-TW" u="sng">
                <a:solidFill>
                  <a:srgbClr val="FF0000"/>
                </a:solidFill>
                <a:latin typeface="Times New Roman" pitchFamily="18" charset="0"/>
              </a:rPr>
              <a:t> two</a:t>
            </a:r>
            <a:r>
              <a:rPr lang="en-US" altLang="zh-TW" u="sng">
                <a:latin typeface="Times New Roman" pitchFamily="18" charset="0"/>
              </a:rPr>
              <a:t>,that is, we must investigate whether there is a certain </a:t>
            </a:r>
            <a:r>
              <a:rPr lang="en-US" altLang="zh-TW" u="sng">
                <a:solidFill>
                  <a:srgbClr val="FF0000"/>
                </a:solidFill>
                <a:latin typeface="Times New Roman" pitchFamily="18" charset="0"/>
              </a:rPr>
              <a:t>age threshold</a:t>
            </a:r>
            <a:r>
              <a:rPr lang="en-US" altLang="zh-TW" u="sng">
                <a:latin typeface="Times New Roman" pitchFamily="18" charset="0"/>
              </a:rPr>
              <a:t> that separates </a:t>
            </a:r>
            <a:r>
              <a:rPr lang="en-US" altLang="zh-TW" u="sng">
                <a:solidFill>
                  <a:srgbClr val="FF0000"/>
                </a:solidFill>
                <a:latin typeface="Times New Roman" pitchFamily="18" charset="0"/>
              </a:rPr>
              <a:t>car buyers</a:t>
            </a:r>
            <a:r>
              <a:rPr lang="en-US" altLang="zh-TW" u="sng">
                <a:latin typeface="Times New Roman" pitchFamily="18" charset="0"/>
              </a:rPr>
              <a:t> from </a:t>
            </a:r>
            <a:r>
              <a:rPr lang="en-US" altLang="zh-TW" u="sng">
                <a:solidFill>
                  <a:srgbClr val="FF0000"/>
                </a:solidFill>
                <a:latin typeface="Times New Roman" pitchFamily="18" charset="0"/>
              </a:rPr>
              <a:t>non-car buyers</a:t>
            </a:r>
            <a:r>
              <a:rPr lang="en-US" altLang="zh-TW" u="sng">
                <a:latin typeface="Times New Roman" pitchFamily="18" charset="0"/>
              </a:rPr>
              <a:t>.</a:t>
            </a:r>
          </a:p>
        </p:txBody>
      </p:sp>
      <p:sp>
        <p:nvSpPr>
          <p:cNvPr id="142340" name="Text Box 1028"/>
          <p:cNvSpPr txBox="1">
            <a:spLocks noChangeArrowheads="1"/>
          </p:cNvSpPr>
          <p:nvPr/>
        </p:nvSpPr>
        <p:spPr bwMode="auto">
          <a:xfrm>
            <a:off x="395288" y="404813"/>
            <a:ext cx="82296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hlink"/>
                </a:solidFill>
                <a:latin typeface="Times New Roman" pitchFamily="18" charset="0"/>
              </a:rPr>
              <a:t>                  Decision Trees</a:t>
            </a:r>
          </a:p>
        </p:txBody>
      </p:sp>
      <p:pic>
        <p:nvPicPr>
          <p:cNvPr id="75780"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2F56F0E-D912-4F1A-B659-3706245E8CBA}" type="slidenum">
              <a:rPr lang="en-US" altLang="zh-TW"/>
              <a:pPr/>
              <a:t>147</a:t>
            </a:fld>
            <a:endParaRPr lang="en-US" altLang="zh-TW"/>
          </a:p>
        </p:txBody>
      </p:sp>
      <p:sp>
        <p:nvSpPr>
          <p:cNvPr id="633858" name="Rectangle 2"/>
          <p:cNvSpPr>
            <a:spLocks noGrp="1" noChangeArrowheads="1"/>
          </p:cNvSpPr>
          <p:nvPr>
            <p:ph type="title"/>
          </p:nvPr>
        </p:nvSpPr>
        <p:spPr/>
        <p:txBody>
          <a:bodyPr/>
          <a:lstStyle/>
          <a:p>
            <a:pPr algn="ctr"/>
            <a:r>
              <a:rPr lang="en-US" altLang="zh-TW" sz="3600" b="1" u="sng">
                <a:solidFill>
                  <a:schemeClr val="hlink"/>
                </a:solidFill>
              </a:rPr>
              <a:t>Decision Trees</a:t>
            </a:r>
            <a:br>
              <a:rPr lang="en-US" altLang="zh-TW" sz="3600" b="1" u="sng">
                <a:solidFill>
                  <a:schemeClr val="hlink"/>
                </a:solidFill>
              </a:rPr>
            </a:br>
            <a:endParaRPr lang="en-US" altLang="zh-TW" sz="3600" b="1" u="sng">
              <a:solidFill>
                <a:schemeClr val="hlink"/>
              </a:solidFill>
            </a:endParaRPr>
          </a:p>
        </p:txBody>
      </p:sp>
      <p:sp>
        <p:nvSpPr>
          <p:cNvPr id="633859"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We start with the first attribute, find a certain threshold, go on the next one, find a certain threshold.</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Repeat this process until we have made a </a:t>
            </a:r>
            <a:r>
              <a:rPr lang="en-US" altLang="zh-TW" sz="2400" b="1" u="sng">
                <a:solidFill>
                  <a:srgbClr val="FF0000"/>
                </a:solidFill>
                <a:latin typeface="Times New Roman" pitchFamily="18" charset="0"/>
              </a:rPr>
              <a:t>correct classification</a:t>
            </a:r>
            <a:r>
              <a:rPr lang="en-US" altLang="zh-TW" sz="2400" b="1" u="sng">
                <a:latin typeface="Times New Roman" pitchFamily="18" charset="0"/>
              </a:rPr>
              <a:t> for our customers, thus creating a </a:t>
            </a:r>
            <a:r>
              <a:rPr lang="en-US" altLang="zh-TW" sz="2400" b="1" u="sng">
                <a:solidFill>
                  <a:srgbClr val="FF0000"/>
                </a:solidFill>
                <a:latin typeface="Times New Roman" pitchFamily="18" charset="0"/>
              </a:rPr>
              <a:t>decision tree</a:t>
            </a:r>
            <a:r>
              <a:rPr lang="en-US" altLang="zh-TW" sz="2400" b="1" u="sng">
                <a:latin typeface="Times New Roman" pitchFamily="18" charset="0"/>
              </a:rPr>
              <a:t> for our database.</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There are </a:t>
            </a:r>
            <a:r>
              <a:rPr lang="en-US" altLang="zh-TW" sz="2400" b="1" u="sng">
                <a:solidFill>
                  <a:srgbClr val="FF0000"/>
                </a:solidFill>
                <a:latin typeface="Times New Roman" pitchFamily="18" charset="0"/>
              </a:rPr>
              <a:t>many algorithms</a:t>
            </a:r>
            <a:r>
              <a:rPr lang="en-US" altLang="zh-TW" sz="2400" b="1" u="sng">
                <a:latin typeface="Times New Roman" pitchFamily="18" charset="0"/>
              </a:rPr>
              <a:t> that can construct such a </a:t>
            </a:r>
            <a:r>
              <a:rPr lang="en-US" altLang="zh-TW" sz="2400" b="1" u="sng">
                <a:solidFill>
                  <a:srgbClr val="FF0000"/>
                </a:solidFill>
                <a:latin typeface="Times New Roman" pitchFamily="18" charset="0"/>
              </a:rPr>
              <a:t>decision tree</a:t>
            </a:r>
            <a:r>
              <a:rPr lang="en-US" altLang="zh-TW" sz="2400" b="1" u="sng">
                <a:latin typeface="Times New Roman" pitchFamily="18" charset="0"/>
              </a:rPr>
              <a:t> automatically; they are very </a:t>
            </a:r>
            <a:r>
              <a:rPr lang="en-US" altLang="zh-TW" sz="2400" b="1" u="sng">
                <a:solidFill>
                  <a:srgbClr val="FF0000"/>
                </a:solidFill>
                <a:latin typeface="Times New Roman" pitchFamily="18" charset="0"/>
              </a:rPr>
              <a:t>effectiv</a:t>
            </a:r>
            <a:r>
              <a:rPr lang="en-US" altLang="zh-TW" sz="2400" b="1" u="sng">
                <a:latin typeface="Times New Roman" pitchFamily="18" charset="0"/>
              </a:rPr>
              <a:t>e since they have </a:t>
            </a:r>
            <a:r>
              <a:rPr lang="en-US" altLang="zh-TW" sz="2400" b="1" u="sng">
                <a:solidFill>
                  <a:srgbClr val="FF0000"/>
                </a:solidFill>
                <a:latin typeface="Times New Roman" pitchFamily="18" charset="0"/>
              </a:rPr>
              <a:t>n(log n)</a:t>
            </a:r>
            <a:r>
              <a:rPr lang="en-US" altLang="zh-TW" sz="2400" b="1" u="sng">
                <a:latin typeface="Times New Roman" pitchFamily="18" charset="0"/>
              </a:rPr>
              <a:t> complexity.</a:t>
            </a:r>
          </a:p>
          <a:p>
            <a:pPr>
              <a:lnSpc>
                <a:spcPct val="90000"/>
              </a:lnSpc>
            </a:pPr>
            <a:endParaRPr lang="en-US" altLang="zh-TW" sz="2400">
              <a:latin typeface="Times New Roman" pitchFamily="18" charset="0"/>
            </a:endParaRPr>
          </a:p>
        </p:txBody>
      </p:sp>
      <p:pic>
        <p:nvPicPr>
          <p:cNvPr id="633860"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95830BE-7DA7-475D-86A7-EBDE4232FCE7}" type="slidenum">
              <a:rPr lang="en-US" altLang="zh-TW"/>
              <a:pPr/>
              <a:t>148</a:t>
            </a:fld>
            <a:endParaRPr lang="en-US" altLang="zh-TW"/>
          </a:p>
        </p:txBody>
      </p:sp>
      <p:sp>
        <p:nvSpPr>
          <p:cNvPr id="75778" name="Text Box 2"/>
          <p:cNvSpPr txBox="1">
            <a:spLocks noChangeArrowheads="1"/>
          </p:cNvSpPr>
          <p:nvPr/>
        </p:nvSpPr>
        <p:spPr bwMode="auto">
          <a:xfrm>
            <a:off x="1447800" y="381000"/>
            <a:ext cx="64008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chemeClr val="hlink"/>
                </a:solidFill>
                <a:latin typeface="Times New Roman" pitchFamily="18" charset="0"/>
              </a:rPr>
              <a:t>Decision Trees</a:t>
            </a:r>
          </a:p>
        </p:txBody>
      </p:sp>
      <p:sp>
        <p:nvSpPr>
          <p:cNvPr id="75779" name="Text Box 3"/>
          <p:cNvSpPr txBox="1">
            <a:spLocks noChangeArrowheads="1"/>
          </p:cNvSpPr>
          <p:nvPr/>
        </p:nvSpPr>
        <p:spPr bwMode="auto">
          <a:xfrm>
            <a:off x="381000" y="1143000"/>
            <a:ext cx="8305800" cy="4291013"/>
          </a:xfrm>
          <a:prstGeom prst="rect">
            <a:avLst/>
          </a:prstGeom>
          <a:noFill/>
          <a:ln w="9525">
            <a:noFill/>
            <a:miter lim="800000"/>
            <a:headEnd/>
            <a:tailEnd/>
          </a:ln>
          <a:effectLst/>
        </p:spPr>
        <p:txBody>
          <a:bodyPr>
            <a:spAutoFit/>
          </a:bodyPr>
          <a:lstStyle/>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Fig. 4.22 shows the result of applying a tree induction algorithm to the data set.</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We would like to have a decision tree that tells us exactly what type of customer would be interested in such a magazine.</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We begin by asking for a tree of depth two, describing the readers of the car magazine.</a:t>
            </a:r>
          </a:p>
        </p:txBody>
      </p:sp>
      <p:pic>
        <p:nvPicPr>
          <p:cNvPr id="289796"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D1731E6-3BF5-4148-A60B-5FF234AA44E0}" type="slidenum">
              <a:rPr lang="en-US" altLang="zh-TW"/>
              <a:pPr/>
              <a:t>149</a:t>
            </a:fld>
            <a:endParaRPr lang="en-US" altLang="zh-TW"/>
          </a:p>
        </p:txBody>
      </p:sp>
      <p:sp>
        <p:nvSpPr>
          <p:cNvPr id="634882" name="Rectangle 2"/>
          <p:cNvSpPr>
            <a:spLocks noGrp="1" noChangeArrowheads="1"/>
          </p:cNvSpPr>
          <p:nvPr>
            <p:ph type="title"/>
          </p:nvPr>
        </p:nvSpPr>
        <p:spPr/>
        <p:txBody>
          <a:bodyPr/>
          <a:lstStyle/>
          <a:p>
            <a:pPr algn="ctr"/>
            <a:r>
              <a:rPr lang="en-US" altLang="zh-TW" sz="3400" b="1" u="sng">
                <a:solidFill>
                  <a:schemeClr val="hlink"/>
                </a:solidFill>
              </a:rPr>
              <a:t>Decision Trees</a:t>
            </a:r>
            <a:r>
              <a:rPr lang="en-US" altLang="zh-TW" sz="3800" b="1" u="sng">
                <a:solidFill>
                  <a:schemeClr val="hlink"/>
                </a:solidFill>
              </a:rPr>
              <a:t/>
            </a:r>
            <a:br>
              <a:rPr lang="en-US" altLang="zh-TW" sz="3800" b="1" u="sng">
                <a:solidFill>
                  <a:schemeClr val="hlink"/>
                </a:solidFill>
              </a:rPr>
            </a:br>
            <a:endParaRPr lang="en-US" altLang="zh-TW" sz="3800" b="1" u="sng">
              <a:solidFill>
                <a:schemeClr val="hlink"/>
              </a:solidFill>
            </a:endParaRPr>
          </a:p>
        </p:txBody>
      </p:sp>
      <p:sp>
        <p:nvSpPr>
          <p:cNvPr id="634883" name="Rectangle 3"/>
          <p:cNvSpPr>
            <a:spLocks noGrp="1" noChangeArrowheads="1"/>
          </p:cNvSpPr>
          <p:nvPr>
            <p:ph type="body" idx="1"/>
          </p:nvPr>
        </p:nvSpPr>
        <p:spPr/>
        <p:txBody>
          <a:bodyPr/>
          <a:lstStyle/>
          <a:p>
            <a:endParaRPr lang="en-US" altLang="zh-TW" sz="2400" b="1" u="sng">
              <a:latin typeface="Times New Roman" pitchFamily="18" charset="0"/>
            </a:endParaRPr>
          </a:p>
          <a:p>
            <a:r>
              <a:rPr lang="en-US" altLang="zh-TW" b="1" u="sng">
                <a:latin typeface="Times New Roman" pitchFamily="18" charset="0"/>
              </a:rPr>
              <a:t>Age appears to be the most decisive attribute.</a:t>
            </a:r>
          </a:p>
          <a:p>
            <a:endParaRPr lang="en-US" altLang="zh-TW" b="1" u="sng">
              <a:latin typeface="Times New Roman" pitchFamily="18" charset="0"/>
            </a:endParaRPr>
          </a:p>
          <a:p>
            <a:r>
              <a:rPr lang="en-US" altLang="zh-TW" b="1" u="sng">
                <a:latin typeface="Times New Roman" pitchFamily="18" charset="0"/>
              </a:rPr>
              <a:t>The threshold lies at 44.5 years.</a:t>
            </a:r>
          </a:p>
          <a:p>
            <a:endParaRPr lang="en-US" altLang="zh-TW" b="1" u="sng">
              <a:latin typeface="Times New Roman" pitchFamily="18" charset="0"/>
            </a:endParaRPr>
          </a:p>
          <a:p>
            <a:r>
              <a:rPr lang="en-US" altLang="zh-TW" b="1" u="sng">
                <a:latin typeface="Times New Roman" pitchFamily="18" charset="0"/>
              </a:rPr>
              <a:t>Above this age only 1% of people subscribe to a car magazine, while below it 62% of people subscribe to such a magazine.</a:t>
            </a:r>
          </a:p>
          <a:p>
            <a:endParaRPr lang="en-US" altLang="zh-TW">
              <a:latin typeface="Times New Roman" pitchFamily="18" charset="0"/>
            </a:endParaRPr>
          </a:p>
        </p:txBody>
      </p:sp>
      <p:pic>
        <p:nvPicPr>
          <p:cNvPr id="634884"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29331591-D637-4716-A146-8E0F55525FD8}" type="slidenum">
              <a:rPr lang="en-US" altLang="zh-TW"/>
              <a:pPr/>
              <a:t>15</a:t>
            </a:fld>
            <a:endParaRPr lang="en-US" altLang="zh-TW"/>
          </a:p>
        </p:txBody>
      </p:sp>
      <p:sp>
        <p:nvSpPr>
          <p:cNvPr id="13314" name="Rectangle 2"/>
          <p:cNvSpPr>
            <a:spLocks noGrp="1" noChangeArrowheads="1"/>
          </p:cNvSpPr>
          <p:nvPr>
            <p:ph type="title"/>
          </p:nvPr>
        </p:nvSpPr>
        <p:spPr>
          <a:noFill/>
          <a:ln/>
        </p:spPr>
        <p:txBody>
          <a:bodyPr/>
          <a:lstStyle/>
          <a:p>
            <a:r>
              <a:rPr lang="en-US" altLang="zh-TW"/>
              <a:t>Memory Based Reasoning</a:t>
            </a:r>
          </a:p>
        </p:txBody>
      </p:sp>
      <p:sp>
        <p:nvSpPr>
          <p:cNvPr id="13315" name="Rectangle 3"/>
          <p:cNvSpPr>
            <a:spLocks noGrp="1" noChangeArrowheads="1"/>
          </p:cNvSpPr>
          <p:nvPr>
            <p:ph type="body" idx="1"/>
          </p:nvPr>
        </p:nvSpPr>
        <p:spPr>
          <a:xfrm>
            <a:off x="467544" y="1628800"/>
            <a:ext cx="8435975" cy="4784725"/>
          </a:xfrm>
          <a:noFill/>
          <a:ln/>
        </p:spPr>
        <p:txBody>
          <a:bodyPr/>
          <a:lstStyle/>
          <a:p>
            <a:r>
              <a:rPr lang="en-US" altLang="zh-TW" dirty="0"/>
              <a:t>Data records for entities that have a known behavior pattern are grouped to form a test case.</a:t>
            </a:r>
          </a:p>
          <a:p>
            <a:r>
              <a:rPr lang="en-US" altLang="zh-TW" dirty="0"/>
              <a:t>Records for customers with unknown purchase habits can be matched to the profile.</a:t>
            </a:r>
          </a:p>
          <a:p>
            <a:r>
              <a:rPr lang="en-US" altLang="zh-TW" dirty="0"/>
              <a:t>RFM (</a:t>
            </a:r>
            <a:r>
              <a:rPr lang="en-US" altLang="zh-TW" dirty="0" err="1"/>
              <a:t>Recency</a:t>
            </a:r>
            <a:r>
              <a:rPr lang="en-US" altLang="zh-TW" dirty="0"/>
              <a:t>, Frequency, Monetary level) is an example used as a predictor of future behavior.</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9F889EDA-DA24-4C02-BC40-E4C0739B586D}" type="slidenum">
              <a:rPr lang="en-US" altLang="zh-TW"/>
              <a:pPr/>
              <a:t>150</a:t>
            </a:fld>
            <a:endParaRPr lang="en-US" altLang="zh-TW"/>
          </a:p>
        </p:txBody>
      </p:sp>
      <p:sp>
        <p:nvSpPr>
          <p:cNvPr id="289794" name="Rectangle 1026"/>
          <p:cNvSpPr>
            <a:spLocks noGrp="1" noChangeArrowheads="1"/>
          </p:cNvSpPr>
          <p:nvPr>
            <p:ph type="title" idx="4294967295"/>
          </p:nvPr>
        </p:nvSpPr>
        <p:spPr>
          <a:xfrm>
            <a:off x="457200" y="274638"/>
            <a:ext cx="8229600" cy="966787"/>
          </a:xfrm>
        </p:spPr>
        <p:txBody>
          <a:bodyPr/>
          <a:lstStyle/>
          <a:p>
            <a:r>
              <a:rPr lang="en-US" altLang="zh-TW"/>
              <a:t>Fig 4-22.</a:t>
            </a:r>
          </a:p>
        </p:txBody>
      </p:sp>
      <p:pic>
        <p:nvPicPr>
          <p:cNvPr id="289795" name="Picture 1027" descr="4-22"/>
          <p:cNvPicPr>
            <a:picLocks noChangeAspect="1" noChangeArrowheads="1"/>
          </p:cNvPicPr>
          <p:nvPr/>
        </p:nvPicPr>
        <p:blipFill>
          <a:blip r:embed="rId2" cstate="print">
            <a:lum bright="-18000" contrast="36000"/>
          </a:blip>
          <a:srcRect/>
          <a:stretch>
            <a:fillRect/>
          </a:stretch>
        </p:blipFill>
        <p:spPr bwMode="auto">
          <a:xfrm>
            <a:off x="1295400" y="1268413"/>
            <a:ext cx="6629400" cy="49688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37F30AC0-6FA1-42CD-BDCE-8F2A527FAAE6}" type="slidenum">
              <a:rPr lang="en-US" altLang="zh-TW"/>
              <a:pPr/>
              <a:t>151</a:t>
            </a:fld>
            <a:endParaRPr lang="en-US" altLang="zh-TW"/>
          </a:p>
        </p:txBody>
      </p:sp>
      <p:sp>
        <p:nvSpPr>
          <p:cNvPr id="209922" name="Text Box 2"/>
          <p:cNvSpPr txBox="1">
            <a:spLocks noChangeArrowheads="1"/>
          </p:cNvSpPr>
          <p:nvPr/>
        </p:nvSpPr>
        <p:spPr bwMode="auto">
          <a:xfrm>
            <a:off x="395288" y="1628775"/>
            <a:ext cx="8305800" cy="4518025"/>
          </a:xfrm>
          <a:prstGeom prst="rect">
            <a:avLst/>
          </a:prstGeom>
          <a:noFill/>
          <a:ln w="9525">
            <a:noFill/>
            <a:miter lim="800000"/>
            <a:headEnd/>
            <a:tailEnd/>
          </a:ln>
          <a:effectLst/>
        </p:spPr>
        <p:txBody>
          <a:bodyPr>
            <a:spAutoFit/>
          </a:bodyPr>
          <a:lstStyle/>
          <a:p>
            <a:pPr>
              <a:spcBef>
                <a:spcPct val="50000"/>
              </a:spcBef>
              <a:buFontTx/>
              <a:buChar char="•"/>
            </a:pPr>
            <a:endParaRPr lang="en-US" altLang="zh-TW" b="0" u="sng">
              <a:solidFill>
                <a:srgbClr val="000099"/>
              </a:solidFill>
            </a:endParaRPr>
          </a:p>
          <a:p>
            <a:pPr>
              <a:spcBef>
                <a:spcPct val="50000"/>
              </a:spcBef>
              <a:buFontTx/>
              <a:buChar char="•"/>
            </a:pPr>
            <a:r>
              <a:rPr lang="en-US" altLang="zh-TW" sz="2800" u="sng">
                <a:solidFill>
                  <a:srgbClr val="000099"/>
                </a:solidFill>
              </a:rPr>
              <a:t>It is interesting to see what happens when we ask for a somewhat more detailed tree.</a:t>
            </a:r>
          </a:p>
          <a:p>
            <a:pPr>
              <a:spcBef>
                <a:spcPct val="50000"/>
              </a:spcBef>
              <a:buFontTx/>
              <a:buChar char="•"/>
            </a:pPr>
            <a:endParaRPr lang="en-US" altLang="zh-TW" sz="2800" u="sng"/>
          </a:p>
          <a:p>
            <a:pPr>
              <a:spcBef>
                <a:spcPct val="50000"/>
              </a:spcBef>
              <a:buFontTx/>
              <a:buChar char="•"/>
            </a:pPr>
            <a:endParaRPr lang="en-US" altLang="zh-TW" sz="2800" u="sng"/>
          </a:p>
          <a:p>
            <a:pPr>
              <a:spcBef>
                <a:spcPct val="50000"/>
              </a:spcBef>
              <a:buFontTx/>
              <a:buChar char="•"/>
            </a:pPr>
            <a:r>
              <a:rPr lang="en-US" altLang="zh-TW" sz="2800" u="sng"/>
              <a:t>Fig. 4.23 show an expansion of the same tree into 4 levels.</a:t>
            </a:r>
          </a:p>
          <a:p>
            <a:pPr>
              <a:spcBef>
                <a:spcPct val="50000"/>
              </a:spcBef>
              <a:buFontTx/>
              <a:buChar char="•"/>
            </a:pPr>
            <a:endParaRPr lang="en-US" altLang="zh-TW" sz="2800" u="sng"/>
          </a:p>
        </p:txBody>
      </p:sp>
      <p:sp>
        <p:nvSpPr>
          <p:cNvPr id="209923" name="Text Box 3"/>
          <p:cNvSpPr txBox="1">
            <a:spLocks noChangeArrowheads="1"/>
          </p:cNvSpPr>
          <p:nvPr/>
        </p:nvSpPr>
        <p:spPr bwMode="auto">
          <a:xfrm>
            <a:off x="5292725" y="333375"/>
            <a:ext cx="3675063" cy="762000"/>
          </a:xfrm>
          <a:prstGeom prst="rect">
            <a:avLst/>
          </a:prstGeom>
          <a:noFill/>
          <a:ln w="9525">
            <a:noFill/>
            <a:miter lim="800000"/>
            <a:headEnd/>
            <a:tailEnd/>
          </a:ln>
          <a:effectLst/>
        </p:spPr>
        <p:txBody>
          <a:bodyPr wrap="none">
            <a:spAutoFit/>
          </a:bodyPr>
          <a:lstStyle/>
          <a:p>
            <a:pPr algn="ctr">
              <a:spcBef>
                <a:spcPct val="50000"/>
              </a:spcBef>
            </a:pPr>
            <a:r>
              <a:rPr lang="en-US" altLang="zh-TW" sz="4400" u="sng">
                <a:solidFill>
                  <a:srgbClr val="800000"/>
                </a:solidFill>
                <a:latin typeface="Times New Roman" pitchFamily="18" charset="0"/>
              </a:rPr>
              <a:t>Decision Trees</a:t>
            </a:r>
          </a:p>
        </p:txBody>
      </p:sp>
      <p:pic>
        <p:nvPicPr>
          <p:cNvPr id="288772"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67B34B36-72CE-4B45-BD66-7072C6D53042}" type="slidenum">
              <a:rPr lang="en-US" altLang="zh-TW"/>
              <a:pPr/>
              <a:t>152</a:t>
            </a:fld>
            <a:endParaRPr lang="en-US" altLang="zh-TW"/>
          </a:p>
        </p:txBody>
      </p:sp>
      <p:sp>
        <p:nvSpPr>
          <p:cNvPr id="685058" name="Rectangle 2"/>
          <p:cNvSpPr>
            <a:spLocks noGrp="1" noChangeArrowheads="1"/>
          </p:cNvSpPr>
          <p:nvPr>
            <p:ph type="title"/>
          </p:nvPr>
        </p:nvSpPr>
        <p:spPr>
          <a:xfrm>
            <a:off x="4932363" y="188913"/>
            <a:ext cx="3873500" cy="1143000"/>
          </a:xfrm>
        </p:spPr>
        <p:txBody>
          <a:bodyPr/>
          <a:lstStyle/>
          <a:p>
            <a:r>
              <a:rPr lang="en-US" altLang="zh-TW" b="1" u="sng">
                <a:solidFill>
                  <a:srgbClr val="800000"/>
                </a:solidFill>
              </a:rPr>
              <a:t>Decision Trees</a:t>
            </a:r>
            <a:r>
              <a:rPr lang="en-US" altLang="zh-TW" sz="4000" b="1" u="sng">
                <a:solidFill>
                  <a:srgbClr val="800000"/>
                </a:solidFill>
              </a:rPr>
              <a:t/>
            </a:r>
            <a:br>
              <a:rPr lang="en-US" altLang="zh-TW" sz="4000" b="1" u="sng">
                <a:solidFill>
                  <a:srgbClr val="800000"/>
                </a:solidFill>
              </a:rPr>
            </a:br>
            <a:endParaRPr lang="en-US" altLang="zh-TW" sz="4000" b="1" u="sng">
              <a:solidFill>
                <a:srgbClr val="800000"/>
              </a:solidFill>
            </a:endParaRPr>
          </a:p>
        </p:txBody>
      </p:sp>
      <p:sp>
        <p:nvSpPr>
          <p:cNvPr id="685059" name="Rectangle 3"/>
          <p:cNvSpPr>
            <a:spLocks noGrp="1" noChangeArrowheads="1"/>
          </p:cNvSpPr>
          <p:nvPr>
            <p:ph type="body" idx="1"/>
          </p:nvPr>
        </p:nvSpPr>
        <p:spPr>
          <a:xfrm>
            <a:off x="755650" y="1844675"/>
            <a:ext cx="7772400" cy="4530725"/>
          </a:xfrm>
        </p:spPr>
        <p:txBody>
          <a:bodyPr/>
          <a:lstStyle/>
          <a:p>
            <a:r>
              <a:rPr lang="en-US" altLang="zh-TW" sz="2400" b="1" u="sng">
                <a:solidFill>
                  <a:srgbClr val="000099"/>
                </a:solidFill>
                <a:latin typeface="Times New Roman" pitchFamily="18" charset="0"/>
              </a:rPr>
              <a:t>The tree splits the group of people above 44.5 years (almost no readers) into 2 further groups: in one, with an age between 44.5 and 48.5,there is still an 8% readership of the car magazine, while above that age three is no interest in this magazine, so this branch is not explored further by the algorithm.</a:t>
            </a:r>
          </a:p>
          <a:p>
            <a:endParaRPr lang="en-US" altLang="zh-TW" sz="2400" b="1" u="sng">
              <a:latin typeface="Times New Roman" pitchFamily="18" charset="0"/>
            </a:endParaRPr>
          </a:p>
          <a:p>
            <a:r>
              <a:rPr lang="en-US" altLang="zh-TW" sz="2400" b="1" u="sng">
                <a:latin typeface="Times New Roman" pitchFamily="18" charset="0"/>
              </a:rPr>
              <a:t>For the group under 44.5 years, income seems to be the next important attribute.</a:t>
            </a:r>
          </a:p>
          <a:p>
            <a:endParaRPr lang="en-US" altLang="zh-TW" sz="2400" b="1" u="sng">
              <a:latin typeface="Times New Roman" pitchFamily="18" charset="0"/>
            </a:endParaRPr>
          </a:p>
          <a:p>
            <a:endParaRPr lang="en-US" altLang="zh-TW" sz="2400" b="1">
              <a:latin typeface="Times New Roman" pitchFamily="18" charset="0"/>
            </a:endParaRPr>
          </a:p>
        </p:txBody>
      </p:sp>
      <p:pic>
        <p:nvPicPr>
          <p:cNvPr id="685060"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E1031216-D7A2-44BC-80E1-CA11C840B56F}" type="slidenum">
              <a:rPr lang="en-US" altLang="zh-TW"/>
              <a:pPr/>
              <a:t>153</a:t>
            </a:fld>
            <a:endParaRPr lang="en-US" altLang="zh-TW"/>
          </a:p>
        </p:txBody>
      </p:sp>
      <p:sp>
        <p:nvSpPr>
          <p:cNvPr id="288770" name="Rectangle 1026"/>
          <p:cNvSpPr>
            <a:spLocks noGrp="1" noChangeArrowheads="1"/>
          </p:cNvSpPr>
          <p:nvPr>
            <p:ph type="title" idx="4294967295"/>
          </p:nvPr>
        </p:nvSpPr>
        <p:spPr>
          <a:xfrm>
            <a:off x="457200" y="274638"/>
            <a:ext cx="8229600" cy="966787"/>
          </a:xfrm>
        </p:spPr>
        <p:txBody>
          <a:bodyPr/>
          <a:lstStyle/>
          <a:p>
            <a:r>
              <a:rPr lang="en-US" altLang="zh-TW"/>
              <a:t>Fig 4-23.</a:t>
            </a:r>
          </a:p>
        </p:txBody>
      </p:sp>
      <p:pic>
        <p:nvPicPr>
          <p:cNvPr id="288771" name="Picture 1027" descr="4-23"/>
          <p:cNvPicPr>
            <a:picLocks noChangeAspect="1" noChangeArrowheads="1"/>
          </p:cNvPicPr>
          <p:nvPr/>
        </p:nvPicPr>
        <p:blipFill>
          <a:blip r:embed="rId2" cstate="print">
            <a:lum bright="-18000" contrast="36000"/>
          </a:blip>
          <a:srcRect/>
          <a:stretch>
            <a:fillRect/>
          </a:stretch>
        </p:blipFill>
        <p:spPr bwMode="auto">
          <a:xfrm>
            <a:off x="228600" y="1481138"/>
            <a:ext cx="8991600" cy="446246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2428C3E0-4ED2-4DA3-97BF-0504FCE635CE}" type="slidenum">
              <a:rPr lang="en-US" altLang="zh-TW"/>
              <a:pPr/>
              <a:t>154</a:t>
            </a:fld>
            <a:endParaRPr lang="en-US" altLang="zh-TW"/>
          </a:p>
        </p:txBody>
      </p:sp>
      <p:sp>
        <p:nvSpPr>
          <p:cNvPr id="210946" name="Text Box 2"/>
          <p:cNvSpPr txBox="1">
            <a:spLocks noChangeArrowheads="1"/>
          </p:cNvSpPr>
          <p:nvPr/>
        </p:nvSpPr>
        <p:spPr bwMode="auto">
          <a:xfrm>
            <a:off x="395288" y="1700213"/>
            <a:ext cx="8382000" cy="4473575"/>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000099"/>
                </a:solidFill>
                <a:latin typeface="Times New Roman" pitchFamily="18" charset="0"/>
              </a:rPr>
              <a:t>People with a somewhat higher income (above 34.5) do not read the magazine, but below this income limit, age suddenly becomes decisive again:</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All the people in this group under the age of 31.5 subscribe to the magazine.</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One of the conclusions we can draw from this tree is that people with an income under 34.5 and an age under 31.5 are very likely to be interested in the car magazine,</a:t>
            </a:r>
          </a:p>
        </p:txBody>
      </p:sp>
      <p:sp>
        <p:nvSpPr>
          <p:cNvPr id="210947" name="Text Box 3"/>
          <p:cNvSpPr txBox="1">
            <a:spLocks noChangeArrowheads="1"/>
          </p:cNvSpPr>
          <p:nvPr/>
        </p:nvSpPr>
        <p:spPr bwMode="auto">
          <a:xfrm>
            <a:off x="3124200" y="304800"/>
            <a:ext cx="3041650" cy="641350"/>
          </a:xfrm>
          <a:prstGeom prst="rect">
            <a:avLst/>
          </a:prstGeom>
          <a:noFill/>
          <a:ln w="9525">
            <a:noFill/>
            <a:miter lim="800000"/>
            <a:headEnd/>
            <a:tailEnd/>
          </a:ln>
          <a:effectLst/>
        </p:spPr>
        <p:txBody>
          <a:bodyPr wrap="none">
            <a:spAutoFit/>
          </a:bodyPr>
          <a:lstStyle/>
          <a:p>
            <a:pPr algn="ctr">
              <a:spcBef>
                <a:spcPct val="50000"/>
              </a:spcBef>
            </a:pPr>
            <a:r>
              <a:rPr lang="en-US" altLang="zh-TW" sz="3600" u="sng">
                <a:solidFill>
                  <a:srgbClr val="800000"/>
                </a:solidFill>
                <a:latin typeface="Times New Roman" pitchFamily="18" charset="0"/>
              </a:rPr>
              <a:t>Decision Trees</a:t>
            </a:r>
          </a:p>
        </p:txBody>
      </p:sp>
      <p:pic>
        <p:nvPicPr>
          <p:cNvPr id="211972"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54249484-BDB7-4905-9CD2-C0782476E71F}" type="slidenum">
              <a:rPr lang="en-US" altLang="zh-TW"/>
              <a:pPr/>
              <a:t>155</a:t>
            </a:fld>
            <a:endParaRPr lang="en-US" altLang="zh-TW"/>
          </a:p>
        </p:txBody>
      </p:sp>
      <p:sp>
        <p:nvSpPr>
          <p:cNvPr id="635906" name="Rectangle 2"/>
          <p:cNvSpPr>
            <a:spLocks noGrp="1" noChangeArrowheads="1"/>
          </p:cNvSpPr>
          <p:nvPr>
            <p:ph type="title"/>
          </p:nvPr>
        </p:nvSpPr>
        <p:spPr/>
        <p:txBody>
          <a:bodyPr/>
          <a:lstStyle/>
          <a:p>
            <a:pPr algn="ctr"/>
            <a:r>
              <a:rPr lang="en-US" altLang="zh-TW" sz="3600" b="1" u="sng">
                <a:solidFill>
                  <a:srgbClr val="800000"/>
                </a:solidFill>
              </a:rPr>
              <a:t>Decision Trees</a:t>
            </a:r>
            <a:br>
              <a:rPr lang="en-US" altLang="zh-TW" sz="3600" b="1" u="sng">
                <a:solidFill>
                  <a:srgbClr val="800000"/>
                </a:solidFill>
              </a:rPr>
            </a:br>
            <a:endParaRPr lang="en-US" altLang="zh-TW" sz="3600" b="1" u="sng">
              <a:solidFill>
                <a:srgbClr val="800000"/>
              </a:solidFill>
            </a:endParaRPr>
          </a:p>
        </p:txBody>
      </p:sp>
      <p:sp>
        <p:nvSpPr>
          <p:cNvPr id="635907" name="Rectangle 3"/>
          <p:cNvSpPr>
            <a:spLocks noGrp="1" noChangeArrowheads="1"/>
          </p:cNvSpPr>
          <p:nvPr>
            <p:ph type="body" idx="1"/>
          </p:nvPr>
        </p:nvSpPr>
        <p:spPr/>
        <p:txBody>
          <a:bodyPr/>
          <a:lstStyle/>
          <a:p>
            <a:r>
              <a:rPr lang="en-US" altLang="zh-TW" b="1" u="sng">
                <a:solidFill>
                  <a:srgbClr val="000099"/>
                </a:solidFill>
                <a:latin typeface="Times New Roman" pitchFamily="18" charset="0"/>
              </a:rPr>
              <a:t>While those with an income above 34.5 and an age under 44.5 will probably not be.</a:t>
            </a:r>
          </a:p>
          <a:p>
            <a:endParaRPr lang="en-US" altLang="zh-TW" b="1" u="sng">
              <a:solidFill>
                <a:srgbClr val="000099"/>
              </a:solidFill>
              <a:latin typeface="Times New Roman" pitchFamily="18" charset="0"/>
            </a:endParaRPr>
          </a:p>
          <a:p>
            <a:r>
              <a:rPr lang="en-US" altLang="zh-TW" b="1" u="sng">
                <a:solidFill>
                  <a:srgbClr val="000099"/>
                </a:solidFill>
                <a:latin typeface="Times New Roman" pitchFamily="18" charset="0"/>
              </a:rPr>
              <a:t>It turns out that a tree of depth 4 is optimal,</a:t>
            </a:r>
          </a:p>
          <a:p>
            <a:endParaRPr lang="en-US" altLang="zh-TW" b="1" u="sng">
              <a:solidFill>
                <a:srgbClr val="000099"/>
              </a:solidFill>
              <a:latin typeface="Times New Roman" pitchFamily="18" charset="0"/>
            </a:endParaRPr>
          </a:p>
          <a:p>
            <a:r>
              <a:rPr lang="en-US" altLang="zh-TW" b="1" u="sng">
                <a:solidFill>
                  <a:srgbClr val="000099"/>
                </a:solidFill>
                <a:latin typeface="Times New Roman" pitchFamily="18" charset="0"/>
              </a:rPr>
              <a:t>Since further expansion of the tree does not yield much more information.</a:t>
            </a:r>
          </a:p>
          <a:p>
            <a:endParaRPr lang="en-US" altLang="zh-TW">
              <a:solidFill>
                <a:srgbClr val="000099"/>
              </a:solidFill>
              <a:latin typeface="Times New Roman" pitchFamily="18" charset="0"/>
            </a:endParaRPr>
          </a:p>
        </p:txBody>
      </p:sp>
      <p:pic>
        <p:nvPicPr>
          <p:cNvPr id="635908"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2074A448-7B06-475A-A3E3-AD4F81A5ECD9}" type="slidenum">
              <a:rPr lang="en-US" altLang="zh-TW"/>
              <a:pPr/>
              <a:t>156</a:t>
            </a:fld>
            <a:endParaRPr lang="en-US" altLang="zh-TW"/>
          </a:p>
        </p:txBody>
      </p:sp>
      <p:sp>
        <p:nvSpPr>
          <p:cNvPr id="211970" name="Text Box 2"/>
          <p:cNvSpPr txBox="1">
            <a:spLocks noChangeArrowheads="1"/>
          </p:cNvSpPr>
          <p:nvPr/>
        </p:nvSpPr>
        <p:spPr bwMode="auto">
          <a:xfrm>
            <a:off x="381000" y="1066800"/>
            <a:ext cx="8382000" cy="3925888"/>
          </a:xfrm>
          <a:prstGeom prst="rect">
            <a:avLst/>
          </a:prstGeom>
          <a:noFill/>
          <a:ln w="9525">
            <a:noFill/>
            <a:miter lim="800000"/>
            <a:headEnd/>
            <a:tailEnd/>
          </a:ln>
          <a:effectLst/>
        </p:spPr>
        <p:txBody>
          <a:bodyPr>
            <a:spAutoFit/>
          </a:bodyPr>
          <a:lstStyle/>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Fig. 4.24 gives an overview of a maximally expanded tree as an interactive 3-dimensional picture.</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The columns at the nodes of the tree represent the number of records that will be in the sub-nodes.</a:t>
            </a:r>
          </a:p>
          <a:p>
            <a:pPr>
              <a:spcBef>
                <a:spcPct val="50000"/>
              </a:spcBef>
            </a:pPr>
            <a:r>
              <a:rPr lang="en-US" altLang="zh-TW" u="sng">
                <a:solidFill>
                  <a:srgbClr val="000099"/>
                </a:solidFill>
                <a:latin typeface="Times New Roman" pitchFamily="18" charset="0"/>
              </a:rPr>
              <a:t>We can see that all but one of the branches stop after 3 levels.</a:t>
            </a:r>
          </a:p>
        </p:txBody>
      </p:sp>
      <p:sp>
        <p:nvSpPr>
          <p:cNvPr id="211971" name="Text Box 3"/>
          <p:cNvSpPr txBox="1">
            <a:spLocks noChangeArrowheads="1"/>
          </p:cNvSpPr>
          <p:nvPr/>
        </p:nvSpPr>
        <p:spPr bwMode="auto">
          <a:xfrm>
            <a:off x="3505200" y="228600"/>
            <a:ext cx="3041650" cy="641350"/>
          </a:xfrm>
          <a:prstGeom prst="rect">
            <a:avLst/>
          </a:prstGeom>
          <a:noFill/>
          <a:ln w="9525">
            <a:noFill/>
            <a:miter lim="800000"/>
            <a:headEnd/>
            <a:tailEnd/>
          </a:ln>
          <a:effectLst/>
        </p:spPr>
        <p:txBody>
          <a:bodyPr wrap="none">
            <a:spAutoFit/>
          </a:bodyPr>
          <a:lstStyle/>
          <a:p>
            <a:pPr algn="ctr">
              <a:spcBef>
                <a:spcPct val="50000"/>
              </a:spcBef>
            </a:pPr>
            <a:r>
              <a:rPr lang="en-US" altLang="zh-TW" sz="3600" u="sng">
                <a:solidFill>
                  <a:srgbClr val="800000"/>
                </a:solidFill>
                <a:latin typeface="Times New Roman" pitchFamily="18" charset="0"/>
              </a:rPr>
              <a:t>Decision Trees</a:t>
            </a:r>
          </a:p>
        </p:txBody>
      </p:sp>
      <p:pic>
        <p:nvPicPr>
          <p:cNvPr id="290820"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C5538022-39A6-463B-8BEE-78B6DB169F9B}" type="slidenum">
              <a:rPr lang="en-US" altLang="zh-TW"/>
              <a:pPr/>
              <a:t>157</a:t>
            </a:fld>
            <a:endParaRPr lang="en-US" altLang="zh-TW"/>
          </a:p>
        </p:txBody>
      </p:sp>
      <p:sp>
        <p:nvSpPr>
          <p:cNvPr id="636930" name="Rectangle 2"/>
          <p:cNvSpPr>
            <a:spLocks noGrp="1" noChangeArrowheads="1"/>
          </p:cNvSpPr>
          <p:nvPr>
            <p:ph type="title"/>
          </p:nvPr>
        </p:nvSpPr>
        <p:spPr/>
        <p:txBody>
          <a:bodyPr/>
          <a:lstStyle/>
          <a:p>
            <a:pPr algn="ctr"/>
            <a:r>
              <a:rPr lang="en-US" altLang="zh-TW" sz="3400" b="1" u="sng">
                <a:solidFill>
                  <a:srgbClr val="800000"/>
                </a:solidFill>
              </a:rPr>
              <a:t>Decision Trees</a:t>
            </a:r>
            <a:br>
              <a:rPr lang="en-US" altLang="zh-TW" sz="3400" b="1" u="sng">
                <a:solidFill>
                  <a:srgbClr val="800000"/>
                </a:solidFill>
              </a:rPr>
            </a:br>
            <a:endParaRPr lang="en-US" altLang="zh-TW" sz="3400" b="1" u="sng">
              <a:solidFill>
                <a:srgbClr val="800000"/>
              </a:solidFill>
            </a:endParaRPr>
          </a:p>
        </p:txBody>
      </p:sp>
      <p:sp>
        <p:nvSpPr>
          <p:cNvPr id="636931" name="Rectangle 3"/>
          <p:cNvSpPr>
            <a:spLocks noGrp="1" noChangeArrowheads="1"/>
          </p:cNvSpPr>
          <p:nvPr>
            <p:ph type="body" idx="1"/>
          </p:nvPr>
        </p:nvSpPr>
        <p:spPr/>
        <p:txBody>
          <a:bodyPr/>
          <a:lstStyle/>
          <a:p>
            <a:pPr>
              <a:lnSpc>
                <a:spcPct val="90000"/>
              </a:lnSpc>
            </a:pPr>
            <a:endParaRPr lang="en-US" altLang="zh-TW" sz="20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When we zoom in on this branch (see Fig. 4.25, but remember it is an interactive environment), we see that after one node (age &lt; 31.5) there is very little development.</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The columns on all the consecutive nodes have about equal length, so the decisions taken at these nodes have little descriptive value.</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3-dimensional environments have much to offer in relation to data mining algorithm.</a:t>
            </a:r>
          </a:p>
          <a:p>
            <a:pPr>
              <a:lnSpc>
                <a:spcPct val="90000"/>
              </a:lnSpc>
            </a:pPr>
            <a:endParaRPr lang="en-US" altLang="zh-TW" sz="2400" b="1">
              <a:latin typeface="Times New Roman" pitchFamily="18" charset="0"/>
            </a:endParaRPr>
          </a:p>
        </p:txBody>
      </p:sp>
      <p:pic>
        <p:nvPicPr>
          <p:cNvPr id="636932"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BDF40F4D-D1A1-4903-BC1F-A2212107C949}" type="slidenum">
              <a:rPr lang="en-US" altLang="zh-TW"/>
              <a:pPr/>
              <a:t>158</a:t>
            </a:fld>
            <a:endParaRPr lang="en-US" altLang="zh-TW"/>
          </a:p>
        </p:txBody>
      </p:sp>
      <p:sp>
        <p:nvSpPr>
          <p:cNvPr id="290818" name="Rectangle 2"/>
          <p:cNvSpPr>
            <a:spLocks noGrp="1" noChangeArrowheads="1"/>
          </p:cNvSpPr>
          <p:nvPr>
            <p:ph type="title" idx="4294967295"/>
          </p:nvPr>
        </p:nvSpPr>
        <p:spPr>
          <a:xfrm>
            <a:off x="395288" y="0"/>
            <a:ext cx="8229600" cy="966788"/>
          </a:xfrm>
        </p:spPr>
        <p:txBody>
          <a:bodyPr/>
          <a:lstStyle/>
          <a:p>
            <a:r>
              <a:rPr lang="en-US" altLang="zh-TW"/>
              <a:t>Fig 4-24.</a:t>
            </a:r>
          </a:p>
        </p:txBody>
      </p:sp>
      <p:pic>
        <p:nvPicPr>
          <p:cNvPr id="290819" name="Picture 3" descr="4-24"/>
          <p:cNvPicPr>
            <a:picLocks noChangeAspect="1" noChangeArrowheads="1"/>
          </p:cNvPicPr>
          <p:nvPr/>
        </p:nvPicPr>
        <p:blipFill>
          <a:blip r:embed="rId2" cstate="print">
            <a:lum bright="-6000" contrast="36000"/>
          </a:blip>
          <a:srcRect/>
          <a:stretch>
            <a:fillRect/>
          </a:stretch>
        </p:blipFill>
        <p:spPr bwMode="auto">
          <a:xfrm>
            <a:off x="990600" y="990600"/>
            <a:ext cx="7010400" cy="53340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839F0A64-C88C-4852-A3CC-839D9596E97E}" type="slidenum">
              <a:rPr lang="en-US" altLang="zh-TW"/>
              <a:pPr/>
              <a:t>159</a:t>
            </a:fld>
            <a:endParaRPr lang="en-US" altLang="zh-TW"/>
          </a:p>
        </p:txBody>
      </p:sp>
      <p:sp>
        <p:nvSpPr>
          <p:cNvPr id="291842" name="Rectangle 1026"/>
          <p:cNvSpPr>
            <a:spLocks noGrp="1" noChangeArrowheads="1"/>
          </p:cNvSpPr>
          <p:nvPr>
            <p:ph type="title" idx="4294967295"/>
          </p:nvPr>
        </p:nvSpPr>
        <p:spPr>
          <a:xfrm>
            <a:off x="457200" y="274638"/>
            <a:ext cx="8229600" cy="966787"/>
          </a:xfrm>
        </p:spPr>
        <p:txBody>
          <a:bodyPr/>
          <a:lstStyle/>
          <a:p>
            <a:r>
              <a:rPr lang="en-US" altLang="zh-TW"/>
              <a:t>Fig 4-25.</a:t>
            </a:r>
          </a:p>
        </p:txBody>
      </p:sp>
      <p:pic>
        <p:nvPicPr>
          <p:cNvPr id="291843" name="Picture 1027" descr="4-25"/>
          <p:cNvPicPr>
            <a:picLocks noChangeAspect="1" noChangeArrowheads="1"/>
          </p:cNvPicPr>
          <p:nvPr/>
        </p:nvPicPr>
        <p:blipFill>
          <a:blip r:embed="rId2" cstate="print">
            <a:lum bright="-12000" contrast="24000"/>
          </a:blip>
          <a:srcRect/>
          <a:stretch>
            <a:fillRect/>
          </a:stretch>
        </p:blipFill>
        <p:spPr bwMode="auto">
          <a:xfrm>
            <a:off x="1295400" y="1295400"/>
            <a:ext cx="6248400" cy="47307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271CE7A8-36F9-42CF-AF42-A27CD36239C8}" type="slidenum">
              <a:rPr lang="en-US" altLang="zh-TW"/>
              <a:pPr/>
              <a:t>16</a:t>
            </a:fld>
            <a:endParaRPr lang="en-US" altLang="zh-TW"/>
          </a:p>
        </p:txBody>
      </p:sp>
      <p:sp>
        <p:nvSpPr>
          <p:cNvPr id="14338" name="Rectangle 2"/>
          <p:cNvSpPr>
            <a:spLocks noGrp="1" noChangeArrowheads="1"/>
          </p:cNvSpPr>
          <p:nvPr>
            <p:ph type="title"/>
          </p:nvPr>
        </p:nvSpPr>
        <p:spPr>
          <a:xfrm>
            <a:off x="395288" y="0"/>
            <a:ext cx="8229600" cy="1143000"/>
          </a:xfrm>
          <a:ln/>
        </p:spPr>
        <p:txBody>
          <a:bodyPr/>
          <a:lstStyle/>
          <a:p>
            <a:r>
              <a:rPr lang="en-US" altLang="zh-TW" dirty="0"/>
              <a:t>Neural </a:t>
            </a:r>
            <a:r>
              <a:rPr lang="en-US" altLang="zh-TW" dirty="0" smtClean="0"/>
              <a:t>Networks</a:t>
            </a:r>
            <a:endParaRPr lang="zh-TW" altLang="en-US" dirty="0"/>
          </a:p>
        </p:txBody>
      </p:sp>
      <p:sp>
        <p:nvSpPr>
          <p:cNvPr id="14339" name="Rectangle 3"/>
          <p:cNvSpPr>
            <a:spLocks noGrp="1" noChangeArrowheads="1"/>
          </p:cNvSpPr>
          <p:nvPr>
            <p:ph type="body" idx="1"/>
          </p:nvPr>
        </p:nvSpPr>
        <p:spPr>
          <a:xfrm>
            <a:off x="467544" y="1052736"/>
            <a:ext cx="8229600" cy="5545137"/>
          </a:xfrm>
          <a:ln/>
        </p:spPr>
        <p:txBody>
          <a:bodyPr/>
          <a:lstStyle/>
          <a:p>
            <a:pPr>
              <a:lnSpc>
                <a:spcPct val="90000"/>
              </a:lnSpc>
              <a:buFont typeface="Wingdings" pitchFamily="2" charset="2"/>
              <a:buNone/>
            </a:pPr>
            <a:r>
              <a:rPr lang="en-US" altLang="zh-TW" sz="2100" u="sng" dirty="0"/>
              <a:t>Definition:</a:t>
            </a:r>
          </a:p>
          <a:p>
            <a:pPr>
              <a:lnSpc>
                <a:spcPct val="90000"/>
              </a:lnSpc>
            </a:pPr>
            <a:r>
              <a:rPr lang="en-US" altLang="zh-TW" sz="2100" dirty="0"/>
              <a:t>Computing systems modeled after the brain’s mesh-like network of interconnected processing elements, called neurons</a:t>
            </a:r>
          </a:p>
          <a:p>
            <a:pPr>
              <a:lnSpc>
                <a:spcPct val="90000"/>
              </a:lnSpc>
            </a:pPr>
            <a:r>
              <a:rPr lang="zh-TW" altLang="en-US" sz="1900" dirty="0"/>
              <a:t>模擬人類的大腦架構，</a:t>
            </a:r>
            <a:r>
              <a:rPr lang="zh-TW" altLang="en-US" sz="2100" dirty="0">
                <a:latin typeface="Times New Roman" pitchFamily="18" charset="0"/>
              </a:rPr>
              <a:t>根據大腦的神經元</a:t>
            </a:r>
            <a:r>
              <a:rPr lang="en-US" altLang="zh-TW" sz="2100" dirty="0">
                <a:latin typeface="Times New Roman" pitchFamily="18" charset="0"/>
              </a:rPr>
              <a:t>(neurons)</a:t>
            </a:r>
            <a:r>
              <a:rPr lang="zh-TW" altLang="en-US" sz="1900" dirty="0"/>
              <a:t>的處理元件</a:t>
            </a:r>
            <a:r>
              <a:rPr lang="en-US" altLang="zh-TW" sz="1900" dirty="0"/>
              <a:t>(PE)</a:t>
            </a:r>
            <a:r>
              <a:rPr lang="zh-TW" altLang="en-US" sz="1900" dirty="0"/>
              <a:t>所組成</a:t>
            </a:r>
            <a:r>
              <a:rPr lang="zh-TW" altLang="en-US" sz="2100" dirty="0">
                <a:latin typeface="Times New Roman" pitchFamily="18" charset="0"/>
              </a:rPr>
              <a:t>網路系統</a:t>
            </a:r>
          </a:p>
          <a:p>
            <a:pPr lvl="1">
              <a:lnSpc>
                <a:spcPct val="90000"/>
              </a:lnSpc>
            </a:pPr>
            <a:r>
              <a:rPr lang="zh-TW" altLang="en-US" sz="2000" dirty="0">
                <a:latin typeface="Times New Roman" pitchFamily="18" charset="0"/>
              </a:rPr>
              <a:t>能辨識出處理資料的模式與關係，所接受的資料範例愈多，學習效果也就越好</a:t>
            </a:r>
          </a:p>
          <a:p>
            <a:pPr lvl="1">
              <a:lnSpc>
                <a:spcPct val="110000"/>
              </a:lnSpc>
            </a:pPr>
            <a:r>
              <a:rPr lang="zh-TW" altLang="en-US" sz="1800" dirty="0"/>
              <a:t>有一個輸入層、一個輸出層，以及數個隱藏的處理層。</a:t>
            </a:r>
          </a:p>
          <a:p>
            <a:pPr lvl="1">
              <a:lnSpc>
                <a:spcPct val="110000"/>
              </a:lnSpc>
            </a:pPr>
            <a:r>
              <a:rPr lang="zh-TW" altLang="en-US" sz="1800" dirty="0"/>
              <a:t>每個</a:t>
            </a:r>
            <a:r>
              <a:rPr lang="en-US" altLang="zh-TW" sz="1800" dirty="0"/>
              <a:t>PE</a:t>
            </a:r>
            <a:r>
              <a:rPr lang="zh-TW" altLang="en-US" sz="1800" dirty="0"/>
              <a:t>節點對另一節點的影響力，視其不同權重而定。</a:t>
            </a:r>
          </a:p>
          <a:p>
            <a:pPr lvl="1">
              <a:lnSpc>
                <a:spcPct val="110000"/>
              </a:lnSpc>
            </a:pPr>
            <a:r>
              <a:rPr lang="en-US" altLang="zh-TW" sz="1800" dirty="0"/>
              <a:t>Input</a:t>
            </a:r>
            <a:r>
              <a:rPr lang="zh-TW" altLang="en-US" sz="1800" dirty="0"/>
              <a:t>代表問題的屬性，必須乘以「權重」，顯示其對下一個</a:t>
            </a:r>
            <a:r>
              <a:rPr lang="en-US" altLang="zh-TW" sz="1800" dirty="0"/>
              <a:t>PE</a:t>
            </a:r>
            <a:r>
              <a:rPr lang="zh-TW" altLang="en-US" sz="1800" dirty="0"/>
              <a:t>影響力的強弱，亦即權重不同，</a:t>
            </a:r>
            <a:r>
              <a:rPr lang="en-US" altLang="zh-TW" sz="1800" dirty="0"/>
              <a:t>Output</a:t>
            </a:r>
            <a:r>
              <a:rPr lang="zh-TW" altLang="en-US" sz="1800" dirty="0"/>
              <a:t>的結果就不同。</a:t>
            </a:r>
          </a:p>
          <a:p>
            <a:pPr lvl="1">
              <a:lnSpc>
                <a:spcPct val="110000"/>
              </a:lnSpc>
            </a:pPr>
            <a:r>
              <a:rPr lang="zh-TW" altLang="en-US" sz="1800" dirty="0"/>
              <a:t>由輸入的過去案例，可依據</a:t>
            </a:r>
            <a:r>
              <a:rPr lang="en-US" altLang="zh-TW" sz="1800" dirty="0"/>
              <a:t>Output</a:t>
            </a:r>
            <a:r>
              <a:rPr lang="zh-TW" altLang="en-US" sz="1800" dirty="0"/>
              <a:t>與</a:t>
            </a:r>
            <a:r>
              <a:rPr lang="en-US" altLang="zh-TW" sz="1800" dirty="0"/>
              <a:t>Input</a:t>
            </a:r>
            <a:r>
              <a:rPr lang="zh-TW" altLang="en-US" sz="1800" dirty="0"/>
              <a:t>特性的關係，決定最好的結構與各路徑的權重，亦即所謂的機器學習。</a:t>
            </a:r>
          </a:p>
          <a:p>
            <a:pPr lvl="1">
              <a:lnSpc>
                <a:spcPct val="110000"/>
              </a:lnSpc>
            </a:pPr>
            <a:r>
              <a:rPr lang="zh-TW" altLang="en-US" sz="1800" dirty="0"/>
              <a:t>要判斷的新案例輸入後，會自動預測出可能結果。</a:t>
            </a:r>
            <a:endParaRPr lang="zh-TW" altLang="en-US" sz="2000" dirty="0">
              <a:latin typeface="Times New Roman" pitchFamily="18" charset="0"/>
            </a:endParaRPr>
          </a:p>
          <a:p>
            <a:pPr>
              <a:lnSpc>
                <a:spcPct val="90000"/>
              </a:lnSpc>
            </a:pPr>
            <a:endParaRPr lang="en-US" altLang="zh-TW" sz="2100"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723FE0D-17CC-438C-BE62-89E096915C87}" type="slidenum">
              <a:rPr lang="en-US" altLang="zh-TW"/>
              <a:pPr/>
              <a:t>160</a:t>
            </a:fld>
            <a:endParaRPr lang="en-US" altLang="zh-TW"/>
          </a:p>
        </p:txBody>
      </p:sp>
      <p:sp>
        <p:nvSpPr>
          <p:cNvPr id="212994" name="Text Box 2"/>
          <p:cNvSpPr txBox="1">
            <a:spLocks noChangeArrowheads="1"/>
          </p:cNvSpPr>
          <p:nvPr/>
        </p:nvSpPr>
        <p:spPr bwMode="auto">
          <a:xfrm>
            <a:off x="457200" y="1058863"/>
            <a:ext cx="8382000" cy="6664325"/>
          </a:xfrm>
          <a:prstGeom prst="rect">
            <a:avLst/>
          </a:prstGeom>
          <a:noFill/>
          <a:ln w="9525">
            <a:noFill/>
            <a:miter lim="800000"/>
            <a:headEnd/>
            <a:tailEnd/>
          </a:ln>
          <a:effectLst/>
        </p:spPr>
        <p:txBody>
          <a:bodyPr>
            <a:spAutoFit/>
          </a:bodyPr>
          <a:lstStyle/>
          <a:p>
            <a:pPr>
              <a:spcBef>
                <a:spcPct val="50000"/>
              </a:spcBef>
              <a:buFontTx/>
              <a:buChar char="•"/>
            </a:pPr>
            <a:endParaRPr lang="en-US" altLang="zh-TW" u="sng">
              <a:solidFill>
                <a:srgbClr val="FF0000"/>
              </a:solidFill>
              <a:latin typeface="Times New Roman" pitchFamily="18" charset="0"/>
            </a:endParaRPr>
          </a:p>
          <a:p>
            <a:pPr>
              <a:spcBef>
                <a:spcPct val="50000"/>
              </a:spcBef>
              <a:buFontTx/>
              <a:buChar char="•"/>
            </a:pPr>
            <a:r>
              <a:rPr lang="en-US" altLang="zh-TW" u="sng">
                <a:solidFill>
                  <a:srgbClr val="FF0000"/>
                </a:solidFill>
                <a:latin typeface="Times New Roman" pitchFamily="18" charset="0"/>
              </a:rPr>
              <a:t>Advantage</a:t>
            </a:r>
            <a:r>
              <a:rPr lang="en-US" altLang="zh-TW" u="sng">
                <a:solidFill>
                  <a:srgbClr val="000099"/>
                </a:solidFill>
                <a:latin typeface="Times New Roman" pitchFamily="18" charset="0"/>
              </a:rPr>
              <a:t> </a:t>
            </a:r>
            <a:r>
              <a:rPr lang="en-US" altLang="zh-TW" u="sng">
                <a:solidFill>
                  <a:srgbClr val="000099"/>
                </a:solidFill>
                <a:latin typeface="Times New Roman" pitchFamily="18" charset="0"/>
                <a:sym typeface="Wingdings" pitchFamily="2" charset="2"/>
              </a:rPr>
              <a:t>(1) scale up very well for large data sets         (2) give a true insight into the nature of the decision process</a:t>
            </a:r>
          </a:p>
          <a:p>
            <a:pPr>
              <a:spcBef>
                <a:spcPct val="50000"/>
              </a:spcBef>
              <a:buFontTx/>
              <a:buChar char="•"/>
            </a:pPr>
            <a:endParaRPr lang="en-US" altLang="zh-TW" u="sng">
              <a:solidFill>
                <a:srgbClr val="000099"/>
              </a:solidFill>
              <a:latin typeface="Times New Roman" pitchFamily="18" charset="0"/>
              <a:sym typeface="Wingdings" pitchFamily="2" charset="2"/>
            </a:endParaRPr>
          </a:p>
          <a:p>
            <a:pPr>
              <a:spcBef>
                <a:spcPct val="50000"/>
              </a:spcBef>
              <a:buFontTx/>
              <a:buChar char="•"/>
            </a:pPr>
            <a:r>
              <a:rPr lang="en-US" altLang="zh-TW" u="sng">
                <a:solidFill>
                  <a:srgbClr val="000099"/>
                </a:solidFill>
                <a:latin typeface="Times New Roman" pitchFamily="18" charset="0"/>
                <a:sym typeface="Wingdings" pitchFamily="2" charset="2"/>
              </a:rPr>
              <a:t>The decision tree that is the result of such an algorithm can be used directly by humans, in direct contrast to, for instance, NNs, which only present a black box that contains no information on how they came to their conclusions.</a:t>
            </a:r>
          </a:p>
          <a:p>
            <a:pPr>
              <a:spcBef>
                <a:spcPct val="50000"/>
              </a:spcBef>
              <a:buFontTx/>
              <a:buChar char="•"/>
            </a:pPr>
            <a:endParaRPr lang="en-US" altLang="zh-TW" u="sng">
              <a:solidFill>
                <a:srgbClr val="FF0000"/>
              </a:solidFill>
              <a:latin typeface="Times New Roman" pitchFamily="18" charset="0"/>
              <a:sym typeface="Wingdings" pitchFamily="2" charset="2"/>
            </a:endParaRPr>
          </a:p>
          <a:p>
            <a:pPr>
              <a:spcBef>
                <a:spcPct val="50000"/>
              </a:spcBef>
              <a:buFontTx/>
              <a:buChar char="•"/>
            </a:pPr>
            <a:r>
              <a:rPr lang="en-US" altLang="zh-TW" u="sng">
                <a:solidFill>
                  <a:srgbClr val="FF0000"/>
                </a:solidFill>
                <a:latin typeface="Times New Roman" pitchFamily="18" charset="0"/>
                <a:sym typeface="Wingdings" pitchFamily="2" charset="2"/>
              </a:rPr>
              <a:t>Limitations~</a:t>
            </a:r>
            <a:r>
              <a:rPr lang="en-US" altLang="zh-TW" u="sng">
                <a:solidFill>
                  <a:srgbClr val="000099"/>
                </a:solidFill>
                <a:latin typeface="Times New Roman" pitchFamily="18" charset="0"/>
                <a:sym typeface="Wingdings" pitchFamily="2" charset="2"/>
              </a:rPr>
              <a:t> the data set contains the coordinates of a two-dimensional map of the world.</a:t>
            </a:r>
          </a:p>
          <a:p>
            <a:pPr>
              <a:spcBef>
                <a:spcPct val="50000"/>
              </a:spcBef>
              <a:buFontTx/>
              <a:buChar char="•"/>
            </a:pPr>
            <a:endParaRPr lang="en-US" altLang="zh-TW" u="sng">
              <a:solidFill>
                <a:srgbClr val="000099"/>
              </a:solidFill>
              <a:latin typeface="Times New Roman" pitchFamily="18" charset="0"/>
              <a:sym typeface="Wingdings" pitchFamily="2" charset="2"/>
            </a:endParaRPr>
          </a:p>
          <a:p>
            <a:pPr>
              <a:spcBef>
                <a:spcPct val="50000"/>
              </a:spcBef>
              <a:buFontTx/>
              <a:buChar char="•"/>
            </a:pPr>
            <a:endParaRPr lang="en-US" altLang="zh-TW" u="sng">
              <a:solidFill>
                <a:srgbClr val="000099"/>
              </a:solidFill>
              <a:latin typeface="Times New Roman" pitchFamily="18" charset="0"/>
              <a:sym typeface="Wingdings" pitchFamily="2" charset="2"/>
            </a:endParaRPr>
          </a:p>
          <a:p>
            <a:pPr>
              <a:spcBef>
                <a:spcPct val="50000"/>
              </a:spcBef>
              <a:buFontTx/>
              <a:buChar char="•"/>
            </a:pPr>
            <a:endParaRPr lang="en-US" altLang="zh-TW" u="sng">
              <a:solidFill>
                <a:srgbClr val="000099"/>
              </a:solidFill>
              <a:latin typeface="Times New Roman" pitchFamily="18" charset="0"/>
            </a:endParaRPr>
          </a:p>
        </p:txBody>
      </p:sp>
      <p:sp>
        <p:nvSpPr>
          <p:cNvPr id="212995" name="Text Box 3"/>
          <p:cNvSpPr txBox="1">
            <a:spLocks noChangeArrowheads="1"/>
          </p:cNvSpPr>
          <p:nvPr/>
        </p:nvSpPr>
        <p:spPr bwMode="auto">
          <a:xfrm>
            <a:off x="3352800" y="304800"/>
            <a:ext cx="3149600" cy="579438"/>
          </a:xfrm>
          <a:prstGeom prst="rect">
            <a:avLst/>
          </a:prstGeom>
          <a:noFill/>
          <a:ln w="9525">
            <a:noFill/>
            <a:miter lim="800000"/>
            <a:headEnd/>
            <a:tailEnd/>
          </a:ln>
          <a:effectLst/>
        </p:spPr>
        <p:txBody>
          <a:bodyPr wrap="none">
            <a:spAutoFit/>
          </a:bodyPr>
          <a:lstStyle/>
          <a:p>
            <a:pPr algn="ctr">
              <a:spcBef>
                <a:spcPct val="50000"/>
              </a:spcBef>
            </a:pPr>
            <a:r>
              <a:rPr lang="en-US" altLang="zh-TW" sz="3200" u="sng">
                <a:solidFill>
                  <a:srgbClr val="800000"/>
                </a:solidFill>
              </a:rPr>
              <a:t>Decision Trees</a:t>
            </a:r>
          </a:p>
        </p:txBody>
      </p:sp>
      <p:pic>
        <p:nvPicPr>
          <p:cNvPr id="214020" name="Picture 4" descr="插圖\034.GIF"/>
          <p:cNvPicPr>
            <a:picLocks noChangeAspect="1" noChangeArrowheads="1" noCrop="1"/>
          </p:cNvPicPr>
          <p:nvPr/>
        </p:nvPicPr>
        <p:blipFill>
          <a:blip r:embed="rId2" cstate="print"/>
          <a:srcRect/>
          <a:stretch>
            <a:fillRect/>
          </a:stretch>
        </p:blipFill>
        <p:spPr bwMode="auto">
          <a:xfrm>
            <a:off x="0" y="0"/>
            <a:ext cx="2916238" cy="1484313"/>
          </a:xfrm>
          <a:prstGeom prst="rect">
            <a:avLst/>
          </a:prstGeom>
          <a:noFill/>
        </p:spPr>
      </p:pic>
    </p:spTree>
  </p:cSld>
  <p:clrMapOvr>
    <a:masterClrMapping/>
  </p:clrMapOvr>
  <p:transition>
    <p:newsflash/>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F10A34B0-B2BF-46B1-8AB6-FE3A93DF27D6}" type="slidenum">
              <a:rPr lang="en-US" altLang="zh-TW"/>
              <a:pPr/>
              <a:t>161</a:t>
            </a:fld>
            <a:endParaRPr lang="en-US" altLang="zh-TW"/>
          </a:p>
        </p:txBody>
      </p:sp>
      <p:sp>
        <p:nvSpPr>
          <p:cNvPr id="214018" name="Text Box 2"/>
          <p:cNvSpPr txBox="1">
            <a:spLocks noChangeArrowheads="1"/>
          </p:cNvSpPr>
          <p:nvPr/>
        </p:nvSpPr>
        <p:spPr bwMode="auto">
          <a:xfrm>
            <a:off x="323850" y="188913"/>
            <a:ext cx="3171825" cy="579437"/>
          </a:xfrm>
          <a:prstGeom prst="rect">
            <a:avLst/>
          </a:prstGeom>
          <a:noFill/>
          <a:ln w="9525">
            <a:noFill/>
            <a:miter lim="800000"/>
            <a:headEnd/>
            <a:tailEnd/>
          </a:ln>
          <a:effectLst/>
        </p:spPr>
        <p:txBody>
          <a:bodyPr wrap="none">
            <a:spAutoFit/>
          </a:bodyPr>
          <a:lstStyle/>
          <a:p>
            <a:pPr>
              <a:spcBef>
                <a:spcPct val="50000"/>
              </a:spcBef>
            </a:pPr>
            <a:r>
              <a:rPr lang="en-US" altLang="zh-TW" sz="3200" b="0" u="sng">
                <a:solidFill>
                  <a:srgbClr val="FF0000"/>
                </a:solidFill>
              </a:rPr>
              <a:t>Association rules</a:t>
            </a:r>
          </a:p>
        </p:txBody>
      </p:sp>
      <p:sp>
        <p:nvSpPr>
          <p:cNvPr id="214019" name="Text Box 3"/>
          <p:cNvSpPr txBox="1">
            <a:spLocks noChangeArrowheads="1"/>
          </p:cNvSpPr>
          <p:nvPr/>
        </p:nvSpPr>
        <p:spPr bwMode="auto">
          <a:xfrm>
            <a:off x="611188" y="836613"/>
            <a:ext cx="7848600" cy="5568950"/>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000099"/>
                </a:solidFill>
                <a:latin typeface="Times New Roman" pitchFamily="18" charset="0"/>
              </a:rPr>
              <a:t>Marketing managers are fond of rules like: 90% of women with red sports cars and small dogs wear Chanel No. 5. </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These kinds of descriptions give them clear customer profiles on which to target their marketing actions.</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Now one might wonder whether it is possible to find these sorts of rules with data mining tools.</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The answer is “yes” and in data mining this type of relationship is called an association rule.</a:t>
            </a:r>
          </a:p>
        </p:txBody>
      </p:sp>
      <p:pic>
        <p:nvPicPr>
          <p:cNvPr id="215059" name="Picture 19" descr="line60">
            <a:hlinkClick r:id="rId2"/>
          </p:cNvPr>
          <p:cNvPicPr>
            <a:picLocks noChangeAspect="1" noChangeArrowheads="1"/>
          </p:cNvPicPr>
          <p:nvPr/>
        </p:nvPicPr>
        <p:blipFill>
          <a:blip r:embed="rId3" cstate="print"/>
          <a:srcRect/>
          <a:stretch>
            <a:fillRect/>
          </a:stretch>
        </p:blipFill>
        <p:spPr bwMode="auto">
          <a:xfrm>
            <a:off x="4859338" y="188913"/>
            <a:ext cx="3997325" cy="576262"/>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3"/>
          <p:cNvSpPr>
            <a:spLocks noGrp="1"/>
          </p:cNvSpPr>
          <p:nvPr>
            <p:ph type="sldNum" sz="quarter" idx="12"/>
          </p:nvPr>
        </p:nvSpPr>
        <p:spPr/>
        <p:txBody>
          <a:bodyPr/>
          <a:lstStyle/>
          <a:p>
            <a:fld id="{2ACF32E2-46A7-4B47-8E56-AE84A6FEB381}" type="slidenum">
              <a:rPr lang="en-US" altLang="zh-TW"/>
              <a:pPr/>
              <a:t>162</a:t>
            </a:fld>
            <a:endParaRPr lang="en-US" altLang="zh-TW"/>
          </a:p>
        </p:txBody>
      </p:sp>
      <p:sp>
        <p:nvSpPr>
          <p:cNvPr id="215047" name="Text Box 7"/>
          <p:cNvSpPr txBox="1">
            <a:spLocks noChangeArrowheads="1"/>
          </p:cNvSpPr>
          <p:nvPr/>
        </p:nvSpPr>
        <p:spPr bwMode="auto">
          <a:xfrm>
            <a:off x="250825" y="188913"/>
            <a:ext cx="4235450" cy="762000"/>
          </a:xfrm>
          <a:prstGeom prst="rect">
            <a:avLst/>
          </a:prstGeom>
          <a:noFill/>
          <a:ln w="9525">
            <a:noFill/>
            <a:miter lim="800000"/>
            <a:headEnd/>
            <a:tailEnd/>
          </a:ln>
          <a:effectLst/>
        </p:spPr>
        <p:txBody>
          <a:bodyPr wrap="none">
            <a:spAutoFit/>
          </a:bodyPr>
          <a:lstStyle/>
          <a:p>
            <a:pPr>
              <a:spcBef>
                <a:spcPct val="50000"/>
              </a:spcBef>
            </a:pPr>
            <a:r>
              <a:rPr lang="en-US" altLang="zh-TW" sz="4400" u="sng">
                <a:solidFill>
                  <a:srgbClr val="FF0000"/>
                </a:solidFill>
                <a:latin typeface="Times New Roman" pitchFamily="18" charset="0"/>
              </a:rPr>
              <a:t>Association rules</a:t>
            </a:r>
          </a:p>
        </p:txBody>
      </p:sp>
      <p:sp>
        <p:nvSpPr>
          <p:cNvPr id="215052" name="Text Box 12"/>
          <p:cNvSpPr txBox="1">
            <a:spLocks noChangeArrowheads="1"/>
          </p:cNvSpPr>
          <p:nvPr/>
        </p:nvSpPr>
        <p:spPr bwMode="auto">
          <a:xfrm>
            <a:off x="457200" y="1143000"/>
            <a:ext cx="184150" cy="457200"/>
          </a:xfrm>
          <a:prstGeom prst="rect">
            <a:avLst/>
          </a:prstGeom>
          <a:noFill/>
          <a:ln w="9525">
            <a:noFill/>
            <a:miter lim="800000"/>
            <a:headEnd/>
            <a:tailEnd/>
          </a:ln>
          <a:effectLst/>
        </p:spPr>
        <p:txBody>
          <a:bodyPr wrap="none">
            <a:spAutoFit/>
          </a:bodyPr>
          <a:lstStyle/>
          <a:p>
            <a:pPr>
              <a:spcBef>
                <a:spcPct val="50000"/>
              </a:spcBef>
            </a:pPr>
            <a:endParaRPr lang="zh-TW" altLang="zh-TW" b="0"/>
          </a:p>
        </p:txBody>
      </p:sp>
      <p:sp>
        <p:nvSpPr>
          <p:cNvPr id="215057" name="Text Box 17"/>
          <p:cNvSpPr txBox="1">
            <a:spLocks noChangeArrowheads="1"/>
          </p:cNvSpPr>
          <p:nvPr/>
        </p:nvSpPr>
        <p:spPr bwMode="auto">
          <a:xfrm>
            <a:off x="381000" y="1143000"/>
            <a:ext cx="184150" cy="457200"/>
          </a:xfrm>
          <a:prstGeom prst="rect">
            <a:avLst/>
          </a:prstGeom>
          <a:noFill/>
          <a:ln w="9525">
            <a:noFill/>
            <a:miter lim="800000"/>
            <a:headEnd/>
            <a:tailEnd/>
          </a:ln>
          <a:effectLst/>
        </p:spPr>
        <p:txBody>
          <a:bodyPr wrap="none">
            <a:spAutoFit/>
          </a:bodyPr>
          <a:lstStyle/>
          <a:p>
            <a:pPr>
              <a:spcBef>
                <a:spcPct val="50000"/>
              </a:spcBef>
            </a:pPr>
            <a:endParaRPr lang="zh-TW" altLang="zh-TW" b="0"/>
          </a:p>
        </p:txBody>
      </p:sp>
      <p:sp>
        <p:nvSpPr>
          <p:cNvPr id="215058" name="Text Box 18"/>
          <p:cNvSpPr txBox="1">
            <a:spLocks noChangeArrowheads="1"/>
          </p:cNvSpPr>
          <p:nvPr/>
        </p:nvSpPr>
        <p:spPr bwMode="auto">
          <a:xfrm>
            <a:off x="381000" y="990600"/>
            <a:ext cx="8458200" cy="4473575"/>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000099"/>
                </a:solidFill>
                <a:latin typeface="Times New Roman" pitchFamily="18" charset="0"/>
              </a:rPr>
              <a:t>Many techniques exist for finding such association rules.</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If we have a database containing information on the gender of customers, the color and type of their car, the type of pets they have, and a number of products that they are likely to buy,</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Now the rule that was mentioned above would reflect itself in such a database in the following way: for 90% of the records where gender is female, car is sport car, color of car is red, and pet is a small dog, then perfume would be Chanel No. 5.</a:t>
            </a:r>
          </a:p>
        </p:txBody>
      </p:sp>
      <p:pic>
        <p:nvPicPr>
          <p:cNvPr id="216068" name="Picture 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16069" name="Picture 5" descr="line60">
            <a:hlinkClick r:id="rId3"/>
          </p:cNvPr>
          <p:cNvPicPr>
            <a:picLocks noChangeAspect="1" noChangeArrowheads="1"/>
          </p:cNvPicPr>
          <p:nvPr/>
        </p:nvPicPr>
        <p:blipFill>
          <a:blip r:embed="rId4" cstate="print"/>
          <a:srcRect/>
          <a:stretch>
            <a:fillRect/>
          </a:stretch>
        </p:blipFill>
        <p:spPr bwMode="auto">
          <a:xfrm>
            <a:off x="4859338"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CF59B47F-400D-4B7C-9321-00767737C54B}" type="slidenum">
              <a:rPr lang="en-US" altLang="zh-TW"/>
              <a:pPr/>
              <a:t>163</a:t>
            </a:fld>
            <a:endParaRPr lang="en-US" altLang="zh-TW"/>
          </a:p>
        </p:txBody>
      </p:sp>
      <p:sp>
        <p:nvSpPr>
          <p:cNvPr id="216066" name="Text Box 2"/>
          <p:cNvSpPr txBox="1">
            <a:spLocks noChangeArrowheads="1"/>
          </p:cNvSpPr>
          <p:nvPr/>
        </p:nvSpPr>
        <p:spPr bwMode="auto">
          <a:xfrm>
            <a:off x="304800" y="1295400"/>
            <a:ext cx="8458200" cy="3925888"/>
          </a:xfrm>
          <a:prstGeom prst="rect">
            <a:avLst/>
          </a:prstGeom>
          <a:noFill/>
          <a:ln w="9525">
            <a:noFill/>
            <a:miter lim="800000"/>
            <a:headEnd/>
            <a:tailEnd/>
          </a:ln>
          <a:effectLst/>
        </p:spPr>
        <p:txBody>
          <a:bodyPr>
            <a:spAutoFit/>
          </a:bodyPr>
          <a:lstStyle/>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Association rules are always defined on binary attributes, such as those we used in the sample database to represent subscriptions to magazines, so in fact we would have to flatten the table mentioned above before we could execute an associate algorithm.</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It’s not very difficult to develop algorithms that will find this association in a large database.</a:t>
            </a:r>
          </a:p>
        </p:txBody>
      </p:sp>
      <p:sp>
        <p:nvSpPr>
          <p:cNvPr id="216067" name="Text Box 3"/>
          <p:cNvSpPr txBox="1">
            <a:spLocks noChangeArrowheads="1"/>
          </p:cNvSpPr>
          <p:nvPr/>
        </p:nvSpPr>
        <p:spPr bwMode="auto">
          <a:xfrm>
            <a:off x="0" y="404813"/>
            <a:ext cx="4464050" cy="762000"/>
          </a:xfrm>
          <a:prstGeom prst="rect">
            <a:avLst/>
          </a:prstGeom>
          <a:noFill/>
          <a:ln w="9525">
            <a:noFill/>
            <a:miter lim="800000"/>
            <a:headEnd/>
            <a:tailEnd/>
          </a:ln>
          <a:effectLst/>
        </p:spPr>
        <p:txBody>
          <a:bodyPr>
            <a:spAutoFit/>
          </a:bodyPr>
          <a:lstStyle/>
          <a:p>
            <a:pPr>
              <a:spcBef>
                <a:spcPct val="50000"/>
              </a:spcBef>
            </a:pPr>
            <a:r>
              <a:rPr lang="en-US" altLang="zh-TW" sz="4400" u="sng">
                <a:solidFill>
                  <a:srgbClr val="FF0000"/>
                </a:solidFill>
                <a:latin typeface="Times New Roman" pitchFamily="18" charset="0"/>
              </a:rPr>
              <a:t>Association rules</a:t>
            </a:r>
          </a:p>
        </p:txBody>
      </p:sp>
      <p:pic>
        <p:nvPicPr>
          <p:cNvPr id="217092" name="Picture 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17093" name="Picture 5" descr="line60">
            <a:hlinkClick r:id="rId3"/>
          </p:cNvPr>
          <p:cNvPicPr>
            <a:picLocks noChangeAspect="1" noChangeArrowheads="1"/>
          </p:cNvPicPr>
          <p:nvPr/>
        </p:nvPicPr>
        <p:blipFill>
          <a:blip r:embed="rId4" cstate="print"/>
          <a:srcRect/>
          <a:stretch>
            <a:fillRect/>
          </a:stretch>
        </p:blipFill>
        <p:spPr bwMode="auto">
          <a:xfrm>
            <a:off x="4859338"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8DAB8828-0697-42CF-8715-145A35BA2BBF}" type="slidenum">
              <a:rPr lang="en-US" altLang="zh-TW"/>
              <a:pPr/>
              <a:t>164</a:t>
            </a:fld>
            <a:endParaRPr lang="en-US" altLang="zh-TW"/>
          </a:p>
        </p:txBody>
      </p:sp>
      <p:sp>
        <p:nvSpPr>
          <p:cNvPr id="637954" name="Rectangle 2"/>
          <p:cNvSpPr>
            <a:spLocks noGrp="1" noRot="1" noChangeArrowheads="1"/>
          </p:cNvSpPr>
          <p:nvPr>
            <p:ph type="title"/>
          </p:nvPr>
        </p:nvSpPr>
        <p:spPr>
          <a:xfrm>
            <a:off x="0" y="549275"/>
            <a:ext cx="4968875" cy="576263"/>
          </a:xfrm>
        </p:spPr>
        <p:txBody>
          <a:bodyPr/>
          <a:lstStyle/>
          <a:p>
            <a:r>
              <a:rPr lang="en-US" altLang="zh-TW" b="1" u="sng">
                <a:solidFill>
                  <a:srgbClr val="FF0000"/>
                </a:solidFill>
                <a:latin typeface="Times New Roman" pitchFamily="18" charset="0"/>
              </a:rPr>
              <a:t>Association rules</a:t>
            </a:r>
            <a:br>
              <a:rPr lang="en-US" altLang="zh-TW" b="1" u="sng">
                <a:solidFill>
                  <a:srgbClr val="FF0000"/>
                </a:solidFill>
                <a:latin typeface="Times New Roman" pitchFamily="18" charset="0"/>
              </a:rPr>
            </a:br>
            <a:endParaRPr lang="en-US" altLang="zh-TW" b="1" u="sng">
              <a:solidFill>
                <a:srgbClr val="FF0000"/>
              </a:solidFill>
              <a:latin typeface="Times New Roman" pitchFamily="18" charset="0"/>
            </a:endParaRPr>
          </a:p>
        </p:txBody>
      </p:sp>
      <p:sp>
        <p:nvSpPr>
          <p:cNvPr id="637955" name="Rectangle 3"/>
          <p:cNvSpPr>
            <a:spLocks noGrp="1" noRot="1" noChangeArrowheads="1"/>
          </p:cNvSpPr>
          <p:nvPr>
            <p:ph type="body" idx="1"/>
          </p:nvPr>
        </p:nvSpPr>
        <p:spPr>
          <a:xfrm>
            <a:off x="250825" y="981075"/>
            <a:ext cx="8540750" cy="4498975"/>
          </a:xfrm>
        </p:spPr>
        <p:txBody>
          <a:bodyPr/>
          <a:lstStyle/>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We will represent an association rule in the following way:</a:t>
            </a:r>
          </a:p>
          <a:p>
            <a:endParaRPr lang="en-US" altLang="zh-TW" sz="2400" b="1" u="sng">
              <a:solidFill>
                <a:srgbClr val="000099"/>
              </a:solidFill>
              <a:latin typeface="Times New Roman" pitchFamily="18" charset="0"/>
            </a:endParaRP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MUSIC_MAG, HOUSE_MAG =&gt; CAR_MAG</a:t>
            </a:r>
          </a:p>
          <a:p>
            <a:endParaRPr lang="en-US" altLang="zh-TW" sz="2400" b="1" u="sng">
              <a:solidFill>
                <a:srgbClr val="000099"/>
              </a:solidFill>
              <a:latin typeface="Times New Roman" pitchFamily="18" charset="0"/>
            </a:endParaRP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This means that somebody that reads both a music and a house magazine is also very likely to read a car magazine.                                                                                                                                                                                                                                 </a:t>
            </a:r>
          </a:p>
          <a:p>
            <a:endParaRPr lang="en-US" altLang="zh-TW" sz="2400">
              <a:latin typeface="Times New Roman" pitchFamily="18" charset="0"/>
            </a:endParaRPr>
          </a:p>
        </p:txBody>
      </p:sp>
      <p:pic>
        <p:nvPicPr>
          <p:cNvPr id="637956" name="Picture 4" descr="bbr0102"/>
          <p:cNvPicPr>
            <a:picLocks noChangeAspect="1" noChangeArrowheads="1" noCrop="1"/>
          </p:cNvPicPr>
          <p:nvPr/>
        </p:nvPicPr>
        <p:blipFill>
          <a:blip r:embed="rId2" cstate="print"/>
          <a:srcRect/>
          <a:stretch>
            <a:fillRect/>
          </a:stretch>
        </p:blipFill>
        <p:spPr bwMode="auto">
          <a:xfrm>
            <a:off x="0" y="5516563"/>
            <a:ext cx="8459788" cy="1341437"/>
          </a:xfrm>
          <a:prstGeom prst="rect">
            <a:avLst/>
          </a:prstGeom>
          <a:noFill/>
        </p:spPr>
      </p:pic>
      <p:pic>
        <p:nvPicPr>
          <p:cNvPr id="637957" name="Picture 5"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061B373E-2555-483E-BA2F-D13A31ABE8AD}" type="slidenum">
              <a:rPr lang="en-US" altLang="zh-TW"/>
              <a:pPr/>
              <a:t>165</a:t>
            </a:fld>
            <a:endParaRPr lang="en-US" altLang="zh-TW"/>
          </a:p>
        </p:txBody>
      </p:sp>
      <p:sp>
        <p:nvSpPr>
          <p:cNvPr id="217090" name="Text Box 2"/>
          <p:cNvSpPr txBox="1">
            <a:spLocks noChangeArrowheads="1"/>
          </p:cNvSpPr>
          <p:nvPr/>
        </p:nvSpPr>
        <p:spPr bwMode="auto">
          <a:xfrm>
            <a:off x="304800" y="990600"/>
            <a:ext cx="8458200" cy="4291013"/>
          </a:xfrm>
          <a:prstGeom prst="rect">
            <a:avLst/>
          </a:prstGeom>
          <a:noFill/>
          <a:ln w="9525">
            <a:noFill/>
            <a:miter lim="800000"/>
            <a:headEnd/>
            <a:tailEnd/>
          </a:ln>
          <a:effectLst/>
        </p:spPr>
        <p:txBody>
          <a:bodyPr>
            <a:spAutoFit/>
          </a:bodyPr>
          <a:lstStyle/>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Remember that association rules are defined on binary attributes.</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Now which associations are interesting?</a:t>
            </a:r>
          </a:p>
          <a:p>
            <a:pPr>
              <a:spcBef>
                <a:spcPct val="50000"/>
              </a:spcBef>
              <a:buFontTx/>
              <a:buChar char="•"/>
            </a:pPr>
            <a:endParaRPr lang="en-US" altLang="zh-TW" u="sng">
              <a:solidFill>
                <a:srgbClr val="000099"/>
              </a:solidFill>
              <a:latin typeface="Times New Roman" pitchFamily="18" charset="0"/>
            </a:endParaRPr>
          </a:p>
          <a:p>
            <a:pPr>
              <a:spcBef>
                <a:spcPct val="50000"/>
              </a:spcBef>
              <a:buFontTx/>
              <a:buChar char="•"/>
            </a:pPr>
            <a:r>
              <a:rPr lang="en-US" altLang="zh-TW" u="sng">
                <a:solidFill>
                  <a:srgbClr val="000099"/>
                </a:solidFill>
                <a:latin typeface="Times New Roman" pitchFamily="18" charset="0"/>
              </a:rPr>
              <a:t>In the first place we look for associations that have a lot of examples in the database, and term this process the support of an association rule.</a:t>
            </a:r>
          </a:p>
        </p:txBody>
      </p:sp>
      <p:sp>
        <p:nvSpPr>
          <p:cNvPr id="217091" name="Text Box 3"/>
          <p:cNvSpPr txBox="1">
            <a:spLocks noChangeArrowheads="1"/>
          </p:cNvSpPr>
          <p:nvPr/>
        </p:nvSpPr>
        <p:spPr bwMode="auto">
          <a:xfrm>
            <a:off x="250825" y="333375"/>
            <a:ext cx="4662488" cy="762000"/>
          </a:xfrm>
          <a:prstGeom prst="rect">
            <a:avLst/>
          </a:prstGeom>
          <a:noFill/>
          <a:ln w="9525">
            <a:noFill/>
            <a:miter lim="800000"/>
            <a:headEnd/>
            <a:tailEnd/>
          </a:ln>
          <a:effectLst/>
        </p:spPr>
        <p:txBody>
          <a:bodyPr>
            <a:spAutoFit/>
          </a:bodyPr>
          <a:lstStyle/>
          <a:p>
            <a:pPr>
              <a:spcBef>
                <a:spcPct val="50000"/>
              </a:spcBef>
            </a:pPr>
            <a:r>
              <a:rPr lang="en-US" altLang="zh-TW" sz="4400" u="sng">
                <a:solidFill>
                  <a:srgbClr val="FF0000"/>
                </a:solidFill>
                <a:latin typeface="Times New Roman" pitchFamily="18" charset="0"/>
              </a:rPr>
              <a:t>Association rules</a:t>
            </a:r>
          </a:p>
        </p:txBody>
      </p:sp>
      <p:pic>
        <p:nvPicPr>
          <p:cNvPr id="292868" name="Picture 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92869" name="Picture 5"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C33F15F4-DE50-4C09-927B-18940902AE66}" type="slidenum">
              <a:rPr lang="en-US" altLang="zh-TW"/>
              <a:pPr/>
              <a:t>166</a:t>
            </a:fld>
            <a:endParaRPr lang="en-US" altLang="zh-TW"/>
          </a:p>
        </p:txBody>
      </p:sp>
      <p:sp>
        <p:nvSpPr>
          <p:cNvPr id="638978" name="Rectangle 2"/>
          <p:cNvSpPr>
            <a:spLocks noGrp="1" noRot="1" noChangeArrowheads="1"/>
          </p:cNvSpPr>
          <p:nvPr>
            <p:ph type="title"/>
          </p:nvPr>
        </p:nvSpPr>
        <p:spPr>
          <a:xfrm>
            <a:off x="-2052638" y="260350"/>
            <a:ext cx="8540751" cy="1143000"/>
          </a:xfrm>
        </p:spPr>
        <p:txBody>
          <a:bodyPr/>
          <a:lstStyle/>
          <a:p>
            <a:r>
              <a:rPr lang="en-US" altLang="zh-TW" sz="4000" b="1" u="sng">
                <a:solidFill>
                  <a:srgbClr val="FF0000"/>
                </a:solidFill>
              </a:rPr>
              <a:t>Association rules</a:t>
            </a:r>
          </a:p>
        </p:txBody>
      </p:sp>
      <p:sp>
        <p:nvSpPr>
          <p:cNvPr id="638979" name="Rectangle 3"/>
          <p:cNvSpPr>
            <a:spLocks noGrp="1" noRot="1" noChangeArrowheads="1"/>
          </p:cNvSpPr>
          <p:nvPr>
            <p:ph type="body" idx="1"/>
          </p:nvPr>
        </p:nvSpPr>
        <p:spPr>
          <a:xfrm>
            <a:off x="395288" y="1341438"/>
            <a:ext cx="8229600" cy="4525962"/>
          </a:xfrm>
        </p:spPr>
        <p:txBody>
          <a:bodyPr/>
          <a:lstStyle/>
          <a:p>
            <a:r>
              <a:rPr lang="en-US" altLang="zh-TW" sz="2400" b="1" u="sng">
                <a:solidFill>
                  <a:srgbClr val="000099"/>
                </a:solidFill>
                <a:latin typeface="Times New Roman" pitchFamily="18" charset="0"/>
              </a:rPr>
              <a:t>In our case the support of the rule is: the percentage of records for which MUSIC_MAG, HOUSE_MAG and CAR_MAG all hold, that is, all the people that read all three magazines.</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Support in itself is not enough.</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It maybe the case that we have a considerable group of people who read all three magazines but there is a much larger group that reads both MUSIC_MAG and HOUSE_MAG, although not CAR_MAG.</a:t>
            </a:r>
          </a:p>
        </p:txBody>
      </p:sp>
      <p:pic>
        <p:nvPicPr>
          <p:cNvPr id="638980" name="Picture 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638981" name="Picture 5"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53A4AE12-9551-4FE7-B18F-174D5C693312}" type="slidenum">
              <a:rPr lang="en-US" altLang="zh-TW"/>
              <a:pPr/>
              <a:t>167</a:t>
            </a:fld>
            <a:endParaRPr lang="en-US" altLang="zh-TW"/>
          </a:p>
        </p:txBody>
      </p:sp>
      <p:sp>
        <p:nvSpPr>
          <p:cNvPr id="218114" name="Rectangle 1026"/>
          <p:cNvSpPr>
            <a:spLocks noGrp="1" noRot="1" noChangeArrowheads="1"/>
          </p:cNvSpPr>
          <p:nvPr>
            <p:ph type="title"/>
          </p:nvPr>
        </p:nvSpPr>
        <p:spPr>
          <a:xfrm>
            <a:off x="0" y="0"/>
            <a:ext cx="5078413" cy="1143000"/>
          </a:xfrm>
        </p:spPr>
        <p:txBody>
          <a:bodyPr/>
          <a:lstStyle/>
          <a:p>
            <a:r>
              <a:rPr lang="en-US" altLang="zh-TW" b="1" u="sng">
                <a:solidFill>
                  <a:srgbClr val="FF0000"/>
                </a:solidFill>
                <a:latin typeface="Times New Roman" pitchFamily="18" charset="0"/>
              </a:rPr>
              <a:t>Association rules</a:t>
            </a:r>
          </a:p>
        </p:txBody>
      </p:sp>
      <p:sp>
        <p:nvSpPr>
          <p:cNvPr id="218115" name="Rectangle 1027"/>
          <p:cNvSpPr>
            <a:spLocks noGrp="1" noRot="1" noChangeArrowheads="1"/>
          </p:cNvSpPr>
          <p:nvPr>
            <p:ph type="body" idx="1"/>
          </p:nvPr>
        </p:nvSpPr>
        <p:spPr/>
        <p:txBody>
          <a:bodyPr/>
          <a:lstStyle/>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In this case the association is very weak, although the support might be relatively high.</a:t>
            </a:r>
          </a:p>
          <a:p>
            <a:endParaRPr lang="en-US" altLang="zh-TW" sz="2400" b="1" u="sng">
              <a:solidFill>
                <a:srgbClr val="000099"/>
              </a:solidFill>
              <a:latin typeface="Times New Roman" pitchFamily="18" charset="0"/>
            </a:endParaRP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We thus need an additional measure-confidence-and in the present case such confidence is the percentage of records for which CAR_MAG holds, within the group of records for which MUSIC_MAG and HOUSE_MAG hold.</a:t>
            </a:r>
          </a:p>
          <a:p>
            <a:endParaRPr lang="en-US" altLang="zh-TW" sz="2400" b="1" u="sng">
              <a:solidFill>
                <a:srgbClr val="000099"/>
              </a:solidFill>
              <a:latin typeface="Times New Roman" pitchFamily="18" charset="0"/>
            </a:endParaRPr>
          </a:p>
        </p:txBody>
      </p:sp>
      <p:pic>
        <p:nvPicPr>
          <p:cNvPr id="250886" name="Picture 205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50887" name="Picture 2055"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FBE85A43-89B7-4C63-921A-FAEC23673ABB}" type="slidenum">
              <a:rPr lang="en-US" altLang="zh-TW"/>
              <a:pPr/>
              <a:t>168</a:t>
            </a:fld>
            <a:endParaRPr lang="en-US" altLang="zh-TW"/>
          </a:p>
        </p:txBody>
      </p:sp>
      <p:sp>
        <p:nvSpPr>
          <p:cNvPr id="226306" name="Rectangle 2"/>
          <p:cNvSpPr>
            <a:spLocks noGrp="1" noRot="1" noChangeArrowheads="1"/>
          </p:cNvSpPr>
          <p:nvPr>
            <p:ph type="title"/>
          </p:nvPr>
        </p:nvSpPr>
        <p:spPr>
          <a:xfrm>
            <a:off x="-541338" y="0"/>
            <a:ext cx="5724526" cy="1143000"/>
          </a:xfrm>
        </p:spPr>
        <p:txBody>
          <a:bodyPr/>
          <a:lstStyle/>
          <a:p>
            <a:r>
              <a:rPr lang="en-US" altLang="zh-TW" sz="4000" b="1" u="sng">
                <a:solidFill>
                  <a:srgbClr val="FF0000"/>
                </a:solidFill>
              </a:rPr>
              <a:t>Association rules</a:t>
            </a:r>
          </a:p>
        </p:txBody>
      </p:sp>
      <p:sp>
        <p:nvSpPr>
          <p:cNvPr id="226307" name="Rectangle 3"/>
          <p:cNvSpPr>
            <a:spLocks noGrp="1" noRot="1" noChangeArrowheads="1"/>
          </p:cNvSpPr>
          <p:nvPr>
            <p:ph type="body" idx="1"/>
          </p:nvPr>
        </p:nvSpPr>
        <p:spPr/>
        <p:txBody>
          <a:bodyPr/>
          <a:lstStyle/>
          <a:p>
            <a:r>
              <a:rPr lang="en-US" altLang="zh-TW" sz="2400" b="1" u="sng">
                <a:solidFill>
                  <a:srgbClr val="000099"/>
                </a:solidFill>
                <a:latin typeface="Times New Roman" pitchFamily="18" charset="0"/>
              </a:rPr>
              <a:t>101                  6:35	 milk, bread, juice</a:t>
            </a:r>
          </a:p>
          <a:p>
            <a:r>
              <a:rPr lang="en-US" altLang="zh-TW" sz="2400" b="1" u="sng">
                <a:solidFill>
                  <a:srgbClr val="000099"/>
                </a:solidFill>
                <a:latin typeface="Times New Roman" pitchFamily="18" charset="0"/>
              </a:rPr>
              <a:t>792		        7:38	 milk, juice</a:t>
            </a:r>
          </a:p>
          <a:p>
            <a:r>
              <a:rPr lang="en-US" altLang="zh-TW" sz="2400" b="1" u="sng">
                <a:solidFill>
                  <a:srgbClr val="000099"/>
                </a:solidFill>
                <a:latin typeface="Times New Roman" pitchFamily="18" charset="0"/>
              </a:rPr>
              <a:t>1130	        8:05	 milk, eggs</a:t>
            </a:r>
          </a:p>
          <a:p>
            <a:r>
              <a:rPr lang="en-US" altLang="zh-TW" sz="2400" b="1" u="sng">
                <a:solidFill>
                  <a:srgbClr val="000099"/>
                </a:solidFill>
                <a:latin typeface="Times New Roman" pitchFamily="18" charset="0"/>
              </a:rPr>
              <a:t>1735	        8:40	 bread, cookies, coffee</a:t>
            </a:r>
          </a:p>
          <a:p>
            <a:r>
              <a:rPr lang="en-US" altLang="zh-TW" sz="2400" b="1" u="sng">
                <a:solidFill>
                  <a:srgbClr val="000099"/>
                </a:solidFill>
                <a:latin typeface="Times New Roman" pitchFamily="18" charset="0"/>
              </a:rPr>
              <a:t>An association rule is of the form  X =&gt; Y</a:t>
            </a:r>
          </a:p>
          <a:p>
            <a:r>
              <a:rPr lang="en-US" altLang="zh-TW" sz="2400" b="1" u="sng">
                <a:solidFill>
                  <a:srgbClr val="000099"/>
                </a:solidFill>
                <a:latin typeface="Times New Roman" pitchFamily="18" charset="0"/>
              </a:rPr>
              <a:t>Where X={x1, x2,…, xn}, and Y={y1, y2,…, ym} are sets of items, with xi and yj being distinct items for all i and all j.</a:t>
            </a:r>
          </a:p>
          <a:p>
            <a:r>
              <a:rPr lang="en-US" altLang="zh-TW" sz="2400" b="1" u="sng">
                <a:solidFill>
                  <a:srgbClr val="000099"/>
                </a:solidFill>
                <a:latin typeface="Times New Roman" pitchFamily="18" charset="0"/>
              </a:rPr>
              <a:t>This association states that if a	 customer buys X, he or she is also likely to buy Y.		 </a:t>
            </a:r>
          </a:p>
        </p:txBody>
      </p:sp>
      <p:pic>
        <p:nvPicPr>
          <p:cNvPr id="249860" name="Picture 1028"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49861" name="Picture 1029"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fld id="{FF24B747-FAB6-4882-A831-B856B0BD5C10}" type="slidenum">
              <a:rPr lang="en-US" altLang="zh-TW"/>
              <a:pPr/>
              <a:t>169</a:t>
            </a:fld>
            <a:endParaRPr lang="en-US" altLang="zh-TW"/>
          </a:p>
        </p:txBody>
      </p:sp>
      <p:sp>
        <p:nvSpPr>
          <p:cNvPr id="227330" name="Rectangle 2"/>
          <p:cNvSpPr>
            <a:spLocks noGrp="1" noRot="1" noChangeArrowheads="1"/>
          </p:cNvSpPr>
          <p:nvPr>
            <p:ph type="title"/>
          </p:nvPr>
        </p:nvSpPr>
        <p:spPr>
          <a:xfrm>
            <a:off x="-468313" y="0"/>
            <a:ext cx="5256213" cy="1143000"/>
          </a:xfrm>
        </p:spPr>
        <p:txBody>
          <a:bodyPr/>
          <a:lstStyle/>
          <a:p>
            <a:r>
              <a:rPr lang="en-US" altLang="zh-TW" sz="4000" b="1" u="sng">
                <a:solidFill>
                  <a:srgbClr val="FF0000"/>
                </a:solidFill>
                <a:latin typeface="Times New Roman" pitchFamily="18" charset="0"/>
              </a:rPr>
              <a:t>Association rules</a:t>
            </a:r>
          </a:p>
        </p:txBody>
      </p:sp>
      <p:sp>
        <p:nvSpPr>
          <p:cNvPr id="227331" name="Rectangle 3"/>
          <p:cNvSpPr>
            <a:spLocks noGrp="1" noRot="1" noChangeArrowheads="1"/>
          </p:cNvSpPr>
          <p:nvPr>
            <p:ph type="body" idx="1"/>
          </p:nvPr>
        </p:nvSpPr>
        <p:spPr>
          <a:xfrm>
            <a:off x="395288" y="1268413"/>
            <a:ext cx="8229600" cy="4525962"/>
          </a:xfrm>
        </p:spPr>
        <p:txBody>
          <a:bodyPr/>
          <a:lstStyle/>
          <a:p>
            <a:r>
              <a:rPr lang="en-US" altLang="zh-TW" sz="2400" u="sng">
                <a:solidFill>
                  <a:srgbClr val="000099"/>
                </a:solidFill>
                <a:latin typeface="Times New Roman" pitchFamily="18" charset="0"/>
              </a:rPr>
              <a:t>Any association rule has the form LHS (left-hand side) =&gt; RHS (right-hand side), where LHS and RHS are sets of items.</a:t>
            </a:r>
          </a:p>
          <a:p>
            <a:endParaRPr lang="en-US" altLang="zh-TW" sz="2400" u="sng">
              <a:solidFill>
                <a:srgbClr val="000099"/>
              </a:solidFill>
              <a:latin typeface="Times New Roman" pitchFamily="18" charset="0"/>
            </a:endParaRPr>
          </a:p>
          <a:p>
            <a:r>
              <a:rPr lang="en-US" altLang="zh-TW" sz="2400" u="sng">
                <a:solidFill>
                  <a:srgbClr val="000099"/>
                </a:solidFill>
                <a:latin typeface="Times New Roman" pitchFamily="18" charset="0"/>
              </a:rPr>
              <a:t>Association rules should supply both support and confidence.</a:t>
            </a:r>
          </a:p>
          <a:p>
            <a:endParaRPr lang="en-US" altLang="zh-TW" sz="2400" u="sng">
              <a:solidFill>
                <a:srgbClr val="000099"/>
              </a:solidFill>
              <a:latin typeface="Times New Roman" pitchFamily="18" charset="0"/>
            </a:endParaRPr>
          </a:p>
          <a:p>
            <a:r>
              <a:rPr lang="en-US" altLang="zh-TW" sz="2400" u="sng">
                <a:solidFill>
                  <a:srgbClr val="000099"/>
                </a:solidFill>
                <a:latin typeface="Times New Roman" pitchFamily="18" charset="0"/>
              </a:rPr>
              <a:t>The support for the rule LHS =&gt; RHS is the percentage of transactions that hold all of the items in the union, the set LHS    RHS.</a:t>
            </a:r>
          </a:p>
          <a:p>
            <a:endParaRPr lang="en-US" altLang="zh-TW" sz="2400" u="sng">
              <a:solidFill>
                <a:srgbClr val="000099"/>
              </a:solidFill>
              <a:latin typeface="Times New Roman" pitchFamily="18" charset="0"/>
            </a:endParaRPr>
          </a:p>
          <a:p>
            <a:r>
              <a:rPr lang="en-US" altLang="zh-TW" sz="2400" u="sng">
                <a:solidFill>
                  <a:srgbClr val="000099"/>
                </a:solidFill>
                <a:latin typeface="Times New Roman" pitchFamily="18" charset="0"/>
              </a:rPr>
              <a:t>If the support is low, it implies that there is no overwhelming evidence that items in LHS    RHS occur together, because the union happens in only a small fraction of transactions.</a:t>
            </a:r>
          </a:p>
          <a:p>
            <a:endParaRPr lang="en-US" altLang="zh-TW" sz="2400" u="sng">
              <a:solidFill>
                <a:srgbClr val="000099"/>
              </a:solidFill>
              <a:latin typeface="Times New Roman" pitchFamily="18" charset="0"/>
            </a:endParaRPr>
          </a:p>
          <a:p>
            <a:endParaRPr lang="en-US" altLang="zh-TW" sz="2400" u="sng">
              <a:solidFill>
                <a:srgbClr val="000099"/>
              </a:solidFill>
              <a:latin typeface="Times New Roman" pitchFamily="18" charset="0"/>
            </a:endParaRPr>
          </a:p>
        </p:txBody>
      </p:sp>
      <p:graphicFrame>
        <p:nvGraphicFramePr>
          <p:cNvPr id="227332" name="Object 4"/>
          <p:cNvGraphicFramePr>
            <a:graphicFrameLocks noChangeAspect="1"/>
          </p:cNvGraphicFramePr>
          <p:nvPr/>
        </p:nvGraphicFramePr>
        <p:xfrm>
          <a:off x="4211638" y="4508500"/>
          <a:ext cx="266700" cy="203200"/>
        </p:xfrm>
        <a:graphic>
          <a:graphicData uri="http://schemas.openxmlformats.org/presentationml/2006/ole">
            <mc:AlternateContent xmlns:mc="http://schemas.openxmlformats.org/markup-compatibility/2006">
              <mc:Choice xmlns:v="urn:schemas-microsoft-com:vml" Requires="v">
                <p:oleObj spid="_x0000_s227338" name="方程式" r:id="rId3" imgW="266400" imgH="203040" progId="Equation.3">
                  <p:embed/>
                </p:oleObj>
              </mc:Choice>
              <mc:Fallback>
                <p:oleObj name="方程式" r:id="rId3" imgW="266400" imgH="20304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4508500"/>
                        <a:ext cx="2667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3" name="Object 5"/>
          <p:cNvGraphicFramePr>
            <a:graphicFrameLocks noChangeAspect="1"/>
          </p:cNvGraphicFramePr>
          <p:nvPr/>
        </p:nvGraphicFramePr>
        <p:xfrm>
          <a:off x="6659563" y="4868863"/>
          <a:ext cx="266700" cy="203200"/>
        </p:xfrm>
        <a:graphic>
          <a:graphicData uri="http://schemas.openxmlformats.org/presentationml/2006/ole">
            <mc:AlternateContent xmlns:mc="http://schemas.openxmlformats.org/markup-compatibility/2006">
              <mc:Choice xmlns:v="urn:schemas-microsoft-com:vml" Requires="v">
                <p:oleObj spid="_x0000_s227339" name="方程式" r:id="rId5" imgW="266400" imgH="203040" progId="Equation.3">
                  <p:embed/>
                </p:oleObj>
              </mc:Choice>
              <mc:Fallback>
                <p:oleObj name="方程式" r:id="rId5" imgW="266400" imgH="20304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4868863"/>
                        <a:ext cx="2667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8836" name="Picture 1028" descr="line60">
            <a:hlinkClick r:id="rId6"/>
          </p:cNvPr>
          <p:cNvPicPr>
            <a:picLocks noChangeAspect="1" noChangeArrowheads="1"/>
          </p:cNvPicPr>
          <p:nvPr/>
        </p:nvPicPr>
        <p:blipFill>
          <a:blip r:embed="rId7"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44945BF6-1B3F-496E-99F5-1688D383C6F9}" type="slidenum">
              <a:rPr lang="en-US" altLang="zh-TW"/>
              <a:pPr/>
              <a:t>17</a:t>
            </a:fld>
            <a:endParaRPr lang="en-US" altLang="zh-TW"/>
          </a:p>
        </p:txBody>
      </p:sp>
      <p:sp>
        <p:nvSpPr>
          <p:cNvPr id="53250" name="Rectangle 2"/>
          <p:cNvSpPr>
            <a:spLocks noGrp="1" noChangeArrowheads="1"/>
          </p:cNvSpPr>
          <p:nvPr>
            <p:ph type="title"/>
          </p:nvPr>
        </p:nvSpPr>
        <p:spPr/>
        <p:txBody>
          <a:bodyPr/>
          <a:lstStyle/>
          <a:p>
            <a:r>
              <a:rPr lang="zh-TW" altLang="en-US" sz="3800"/>
              <a:t>類神經網路基本概念與架構</a:t>
            </a:r>
            <a:br>
              <a:rPr lang="zh-TW" altLang="en-US" sz="3800"/>
            </a:br>
            <a:endParaRPr lang="zh-TW" altLang="en-US" sz="3800"/>
          </a:p>
        </p:txBody>
      </p:sp>
      <p:pic>
        <p:nvPicPr>
          <p:cNvPr id="53252" name="Picture 4"/>
          <p:cNvPicPr>
            <a:picLocks noChangeAspect="1" noChangeArrowheads="1"/>
          </p:cNvPicPr>
          <p:nvPr/>
        </p:nvPicPr>
        <p:blipFill>
          <a:blip r:embed="rId2" cstate="print"/>
          <a:srcRect/>
          <a:stretch>
            <a:fillRect/>
          </a:stretch>
        </p:blipFill>
        <p:spPr bwMode="auto">
          <a:xfrm>
            <a:off x="755650" y="981075"/>
            <a:ext cx="7086600" cy="3048000"/>
          </a:xfrm>
          <a:prstGeom prst="rect">
            <a:avLst/>
          </a:prstGeom>
          <a:noFill/>
          <a:ln w="9525">
            <a:noFill/>
            <a:miter lim="800000"/>
            <a:headEnd/>
            <a:tailEnd/>
          </a:ln>
          <a:effectLst/>
        </p:spPr>
      </p:pic>
      <p:pic>
        <p:nvPicPr>
          <p:cNvPr id="53254" name="Picture 6"/>
          <p:cNvPicPr>
            <a:picLocks noGrp="1" noChangeAspect="1" noChangeArrowheads="1"/>
          </p:cNvPicPr>
          <p:nvPr>
            <p:ph type="body" idx="1"/>
          </p:nvPr>
        </p:nvPicPr>
        <p:blipFill>
          <a:blip r:embed="rId3" cstate="print"/>
          <a:srcRect/>
          <a:stretch>
            <a:fillRect/>
          </a:stretch>
        </p:blipFill>
        <p:spPr>
          <a:xfrm>
            <a:off x="457200" y="3573463"/>
            <a:ext cx="8229600" cy="2951162"/>
          </a:xfrm>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370730C3-02F5-4675-8EC5-DC39014CD9E5}" type="slidenum">
              <a:rPr lang="en-US" altLang="zh-TW"/>
              <a:pPr/>
              <a:t>170</a:t>
            </a:fld>
            <a:endParaRPr lang="en-US" altLang="zh-TW"/>
          </a:p>
        </p:txBody>
      </p:sp>
      <p:sp>
        <p:nvSpPr>
          <p:cNvPr id="228354" name="Rectangle 2"/>
          <p:cNvSpPr>
            <a:spLocks noGrp="1" noRot="1" noChangeArrowheads="1"/>
          </p:cNvSpPr>
          <p:nvPr>
            <p:ph type="title"/>
          </p:nvPr>
        </p:nvSpPr>
        <p:spPr>
          <a:xfrm>
            <a:off x="250825" y="260350"/>
            <a:ext cx="4175125" cy="1143000"/>
          </a:xfrm>
        </p:spPr>
        <p:txBody>
          <a:bodyPr/>
          <a:lstStyle/>
          <a:p>
            <a:r>
              <a:rPr lang="en-US" altLang="zh-TW" sz="3600" b="1" u="sng">
                <a:solidFill>
                  <a:srgbClr val="FF0000"/>
                </a:solidFill>
                <a:latin typeface="Times New Roman" pitchFamily="18" charset="0"/>
              </a:rPr>
              <a:t>Association rules</a:t>
            </a:r>
          </a:p>
        </p:txBody>
      </p:sp>
      <p:sp>
        <p:nvSpPr>
          <p:cNvPr id="228355" name="Rectangle 3"/>
          <p:cNvSpPr>
            <a:spLocks noGrp="1" noRot="1" noChangeArrowheads="1"/>
          </p:cNvSpPr>
          <p:nvPr>
            <p:ph type="body" idx="1"/>
          </p:nvPr>
        </p:nvSpPr>
        <p:spPr/>
        <p:txBody>
          <a:bodyPr/>
          <a:lstStyle/>
          <a:p>
            <a:pPr>
              <a:lnSpc>
                <a:spcPct val="90000"/>
              </a:lnSpc>
            </a:pPr>
            <a:r>
              <a:rPr lang="en-US" altLang="zh-TW" sz="2400" b="1" u="sng">
                <a:solidFill>
                  <a:srgbClr val="000099"/>
                </a:solidFill>
                <a:latin typeface="Times New Roman" pitchFamily="18" charset="0"/>
              </a:rPr>
              <a:t>The rule Mike =&gt; Juice has 50% support, while Bread =&gt; Juice has only 25% support.</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Another term for support is Prevalence of the rule.</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To compute confidence we consider all transactions that include items in LHS.</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The confidence for the association rule LHS =&gt; RHS is the percentage  (fraction) of such transactions that also include RHS.</a:t>
            </a:r>
          </a:p>
        </p:txBody>
      </p:sp>
      <p:pic>
        <p:nvPicPr>
          <p:cNvPr id="246788" name="Picture 1028"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46789" name="Picture 1029"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E88564CC-558F-4993-8D80-E6FCC0930B90}" type="slidenum">
              <a:rPr lang="en-US" altLang="zh-TW"/>
              <a:pPr/>
              <a:t>171</a:t>
            </a:fld>
            <a:endParaRPr lang="en-US" altLang="zh-TW"/>
          </a:p>
        </p:txBody>
      </p:sp>
      <p:sp>
        <p:nvSpPr>
          <p:cNvPr id="641026" name="Rectangle 2"/>
          <p:cNvSpPr>
            <a:spLocks noGrp="1" noRot="1" noChangeArrowheads="1"/>
          </p:cNvSpPr>
          <p:nvPr>
            <p:ph type="title"/>
          </p:nvPr>
        </p:nvSpPr>
        <p:spPr>
          <a:xfrm>
            <a:off x="0" y="188913"/>
            <a:ext cx="4392613" cy="1143000"/>
          </a:xfrm>
        </p:spPr>
        <p:txBody>
          <a:bodyPr/>
          <a:lstStyle/>
          <a:p>
            <a:r>
              <a:rPr lang="en-US" altLang="zh-TW" sz="3600" b="1" u="sng">
                <a:solidFill>
                  <a:srgbClr val="FF0000"/>
                </a:solidFill>
                <a:latin typeface="Times New Roman" pitchFamily="18" charset="0"/>
              </a:rPr>
              <a:t>Association rules</a:t>
            </a:r>
          </a:p>
        </p:txBody>
      </p:sp>
      <p:sp>
        <p:nvSpPr>
          <p:cNvPr id="641027" name="Rectangle 3"/>
          <p:cNvSpPr>
            <a:spLocks noGrp="1" noRot="1" noChangeArrowheads="1"/>
          </p:cNvSpPr>
          <p:nvPr>
            <p:ph type="body" idx="1"/>
          </p:nvPr>
        </p:nvSpPr>
        <p:spPr/>
        <p:txBody>
          <a:bodyPr/>
          <a:lstStyle/>
          <a:p>
            <a:r>
              <a:rPr lang="en-US" altLang="zh-TW" sz="2400" b="1" u="sng">
                <a:solidFill>
                  <a:srgbClr val="000099"/>
                </a:solidFill>
                <a:latin typeface="Times New Roman" pitchFamily="18" charset="0"/>
              </a:rPr>
              <a:t>Another term for confidence is Strength of the rule.</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For Milk =&gt; Juice, the confidence is 66.7% (meaning that, of 3 transactions in which milk occurs, two contain juice) and bread =&gt; juice has 50% confidence (meaning that one of two transactions containing bread also contain juice).</a:t>
            </a:r>
          </a:p>
          <a:p>
            <a:endParaRPr lang="en-US" altLang="zh-TW" sz="2400" b="1" u="sng">
              <a:solidFill>
                <a:srgbClr val="000099"/>
              </a:solidFill>
              <a:latin typeface="Times New Roman" pitchFamily="18" charset="0"/>
            </a:endParaRP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At present, association rules are only useful in data mining if we already have a rough idea of what it is we are looking for.</a:t>
            </a:r>
          </a:p>
          <a:p>
            <a:endParaRPr lang="en-US" altLang="zh-TW" sz="2400">
              <a:latin typeface="Times New Roman" pitchFamily="18" charset="0"/>
            </a:endParaRPr>
          </a:p>
        </p:txBody>
      </p:sp>
      <p:pic>
        <p:nvPicPr>
          <p:cNvPr id="641028" name="Picture 4"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641029" name="Picture 5"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F86578AE-0CAA-45C4-A6BF-2A2BC14E6732}" type="slidenum">
              <a:rPr lang="en-US" altLang="zh-TW"/>
              <a:pPr/>
              <a:t>172</a:t>
            </a:fld>
            <a:endParaRPr lang="en-US" altLang="zh-TW"/>
          </a:p>
        </p:txBody>
      </p:sp>
      <p:sp>
        <p:nvSpPr>
          <p:cNvPr id="219138" name="Rectangle 2"/>
          <p:cNvSpPr>
            <a:spLocks noGrp="1" noRot="1" noChangeArrowheads="1"/>
          </p:cNvSpPr>
          <p:nvPr>
            <p:ph type="title"/>
          </p:nvPr>
        </p:nvSpPr>
        <p:spPr>
          <a:xfrm>
            <a:off x="0" y="260350"/>
            <a:ext cx="5257800" cy="1143000"/>
          </a:xfrm>
        </p:spPr>
        <p:txBody>
          <a:bodyPr/>
          <a:lstStyle/>
          <a:p>
            <a:r>
              <a:rPr lang="en-US" altLang="zh-TW" sz="4000" b="1" u="sng">
                <a:solidFill>
                  <a:srgbClr val="FF0000"/>
                </a:solidFill>
                <a:latin typeface="Times New Roman" pitchFamily="18" charset="0"/>
              </a:rPr>
              <a:t>Association rules</a:t>
            </a:r>
          </a:p>
        </p:txBody>
      </p:sp>
      <p:sp>
        <p:nvSpPr>
          <p:cNvPr id="219139" name="Rectangle 3"/>
          <p:cNvSpPr>
            <a:spLocks noGrp="1" noRot="1" noChangeArrowheads="1"/>
          </p:cNvSpPr>
          <p:nvPr>
            <p:ph type="body" idx="1"/>
          </p:nvPr>
        </p:nvSpPr>
        <p:spPr/>
        <p:txBody>
          <a:bodyPr/>
          <a:lstStyle/>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This illustrates the fact that there is no algorithm that will automatically give us everything that is of interest in the database.</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An algorithm that finds a lot of rules will probably also find a lot of useless rules, while an algorithm that finds only a limited number of associations, without fine tuning, will probably also miss a lot of interesting information.</a:t>
            </a:r>
          </a:p>
          <a:p>
            <a:endParaRPr lang="en-US" altLang="zh-TW" sz="2400" b="1" u="sng">
              <a:solidFill>
                <a:srgbClr val="000099"/>
              </a:solidFill>
              <a:latin typeface="Times New Roman" pitchFamily="18" charset="0"/>
            </a:endParaRPr>
          </a:p>
        </p:txBody>
      </p:sp>
      <p:pic>
        <p:nvPicPr>
          <p:cNvPr id="245765" name="Picture 1029"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45766" name="Picture 1030"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32D456F9-A07C-4BF9-8E77-7270899723E3}" type="slidenum">
              <a:rPr lang="en-US" altLang="zh-TW"/>
              <a:pPr/>
              <a:t>173</a:t>
            </a:fld>
            <a:endParaRPr lang="en-US" altLang="zh-TW"/>
          </a:p>
        </p:txBody>
      </p:sp>
      <p:sp>
        <p:nvSpPr>
          <p:cNvPr id="220162" name="Rectangle 2"/>
          <p:cNvSpPr>
            <a:spLocks noGrp="1" noRot="1" noChangeArrowheads="1"/>
          </p:cNvSpPr>
          <p:nvPr>
            <p:ph type="title"/>
          </p:nvPr>
        </p:nvSpPr>
        <p:spPr>
          <a:xfrm>
            <a:off x="0" y="260350"/>
            <a:ext cx="5278438" cy="1143000"/>
          </a:xfrm>
        </p:spPr>
        <p:txBody>
          <a:bodyPr/>
          <a:lstStyle/>
          <a:p>
            <a:r>
              <a:rPr lang="en-US" altLang="zh-TW" sz="4000" b="1" u="sng">
                <a:solidFill>
                  <a:srgbClr val="FF0000"/>
                </a:solidFill>
                <a:latin typeface="Times New Roman" pitchFamily="18" charset="0"/>
              </a:rPr>
              <a:t>Association rules</a:t>
            </a:r>
          </a:p>
        </p:txBody>
      </p:sp>
      <p:sp>
        <p:nvSpPr>
          <p:cNvPr id="220163" name="Rectangle 3"/>
          <p:cNvSpPr>
            <a:spLocks noGrp="1" noRot="1" noChangeArrowheads="1"/>
          </p:cNvSpPr>
          <p:nvPr>
            <p:ph type="body" idx="1"/>
          </p:nvPr>
        </p:nvSpPr>
        <p:spPr>
          <a:xfrm>
            <a:off x="250825" y="1268413"/>
            <a:ext cx="8540750" cy="4498975"/>
          </a:xfrm>
        </p:spPr>
        <p:txBody>
          <a:bodyPr/>
          <a:lstStyle/>
          <a:p>
            <a:pPr>
              <a:lnSpc>
                <a:spcPct val="80000"/>
              </a:lnSpc>
            </a:pPr>
            <a:endParaRPr lang="en-US" altLang="zh-TW" sz="7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In our marketing example concerning magazines, we will first investigate single attribute or unary association rules.</a:t>
            </a: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Fig. 4.27 illustrates the associations between the different groups of magazine reader.</a:t>
            </a: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WE observe here that for five attributes we already have 25 possible association rules, and this number grows exponentially if we allow multiple attribute associations.</a:t>
            </a: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We can see a high correlation between comics and music magazines and between car and music magazines in the  figure.</a:t>
            </a:r>
          </a:p>
        </p:txBody>
      </p:sp>
      <p:pic>
        <p:nvPicPr>
          <p:cNvPr id="244740" name="Picture 1028" descr="bbr0102"/>
          <p:cNvPicPr>
            <a:picLocks noChangeAspect="1" noChangeArrowheads="1" noCrop="1"/>
          </p:cNvPicPr>
          <p:nvPr/>
        </p:nvPicPr>
        <p:blipFill>
          <a:blip r:embed="rId2" cstate="print"/>
          <a:srcRect/>
          <a:stretch>
            <a:fillRect/>
          </a:stretch>
        </p:blipFill>
        <p:spPr bwMode="auto">
          <a:xfrm>
            <a:off x="0" y="5937250"/>
            <a:ext cx="8459788" cy="920750"/>
          </a:xfrm>
          <a:prstGeom prst="rect">
            <a:avLst/>
          </a:prstGeom>
          <a:noFill/>
        </p:spPr>
      </p:pic>
      <p:pic>
        <p:nvPicPr>
          <p:cNvPr id="244741" name="Picture 1029" descr="line60">
            <a:hlinkClick r:id="rId3"/>
          </p:cNvPr>
          <p:cNvPicPr>
            <a:picLocks noChangeAspect="1" noChangeArrowheads="1"/>
          </p:cNvPicPr>
          <p:nvPr/>
        </p:nvPicPr>
        <p:blipFill>
          <a:blip r:embed="rId4"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27E3E19E-E758-4EA6-8E51-C6957C4DFE95}" type="slidenum">
              <a:rPr lang="en-US" altLang="zh-TW"/>
              <a:pPr/>
              <a:t>174</a:t>
            </a:fld>
            <a:endParaRPr lang="en-US" altLang="zh-TW"/>
          </a:p>
        </p:txBody>
      </p:sp>
      <p:sp>
        <p:nvSpPr>
          <p:cNvPr id="292866" name="Rectangle 2"/>
          <p:cNvSpPr>
            <a:spLocks noGrp="1" noChangeArrowheads="1"/>
          </p:cNvSpPr>
          <p:nvPr>
            <p:ph type="title" idx="4294967295"/>
          </p:nvPr>
        </p:nvSpPr>
        <p:spPr>
          <a:xfrm>
            <a:off x="395288" y="0"/>
            <a:ext cx="8229600" cy="966788"/>
          </a:xfrm>
        </p:spPr>
        <p:txBody>
          <a:bodyPr/>
          <a:lstStyle/>
          <a:p>
            <a:r>
              <a:rPr lang="en-US" altLang="zh-TW"/>
              <a:t>Fig 4-27.</a:t>
            </a:r>
          </a:p>
        </p:txBody>
      </p:sp>
      <p:pic>
        <p:nvPicPr>
          <p:cNvPr id="292867" name="Picture 3" descr="4-27"/>
          <p:cNvPicPr>
            <a:picLocks noChangeAspect="1" noChangeArrowheads="1"/>
          </p:cNvPicPr>
          <p:nvPr/>
        </p:nvPicPr>
        <p:blipFill>
          <a:blip r:embed="rId2" cstate="print">
            <a:lum bright="-12000" contrast="30000"/>
          </a:blip>
          <a:srcRect/>
          <a:stretch>
            <a:fillRect/>
          </a:stretch>
        </p:blipFill>
        <p:spPr bwMode="auto">
          <a:xfrm>
            <a:off x="914400" y="784225"/>
            <a:ext cx="7162800" cy="576897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4D065042-944D-429A-8BB8-A8BF8C29ADFE}" type="slidenum">
              <a:rPr lang="en-US" altLang="zh-TW"/>
              <a:pPr/>
              <a:t>175</a:t>
            </a:fld>
            <a:endParaRPr lang="en-US" altLang="zh-TW"/>
          </a:p>
        </p:txBody>
      </p:sp>
      <p:sp>
        <p:nvSpPr>
          <p:cNvPr id="221186" name="Rectangle 2"/>
          <p:cNvSpPr>
            <a:spLocks noGrp="1" noRot="1" noChangeArrowheads="1"/>
          </p:cNvSpPr>
          <p:nvPr>
            <p:ph type="title"/>
          </p:nvPr>
        </p:nvSpPr>
        <p:spPr>
          <a:xfrm>
            <a:off x="0" y="260350"/>
            <a:ext cx="4824413" cy="1143000"/>
          </a:xfrm>
        </p:spPr>
        <p:txBody>
          <a:bodyPr/>
          <a:lstStyle/>
          <a:p>
            <a:r>
              <a:rPr lang="en-US" altLang="zh-TW" sz="4000" b="1" u="sng">
                <a:solidFill>
                  <a:srgbClr val="FF0000"/>
                </a:solidFill>
                <a:latin typeface="Times New Roman" pitchFamily="18" charset="0"/>
              </a:rPr>
              <a:t>Association rules</a:t>
            </a:r>
          </a:p>
        </p:txBody>
      </p:sp>
      <p:sp>
        <p:nvSpPr>
          <p:cNvPr id="221187" name="Rectangle 3"/>
          <p:cNvSpPr>
            <a:spLocks noGrp="1" noRot="1" noChangeArrowheads="1"/>
          </p:cNvSpPr>
          <p:nvPr>
            <p:ph type="body" idx="1"/>
          </p:nvPr>
        </p:nvSpPr>
        <p:spPr/>
        <p:txBody>
          <a:bodyPr/>
          <a:lstStyle/>
          <a:p>
            <a:pPr>
              <a:lnSpc>
                <a:spcPct val="80000"/>
              </a:lnSpc>
            </a:pPr>
            <a:r>
              <a:rPr lang="en-US" altLang="zh-TW" sz="2400" b="1" u="sng">
                <a:solidFill>
                  <a:srgbClr val="000099"/>
                </a:solidFill>
                <a:latin typeface="Times New Roman" pitchFamily="18" charset="0"/>
              </a:rPr>
              <a:t>Again, as in the case of decision trees, it might be better to use an environment that enables us to zoom in on interesting sets of association rules interactively, and Fig. 4.28 illustrates such an environment.</a:t>
            </a: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We have selected CAR_MAG as our target attribute; that is, we are interested in readers of the car magazine.</a:t>
            </a: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The confidence and support levels are set at 33% and 3%, which means that we are not interested in sub-groups smaller than 3% of the database, and that within these sub-groups we want to find associations that hold for at least 33% of the records.</a:t>
            </a:r>
          </a:p>
        </p:txBody>
      </p:sp>
      <p:pic>
        <p:nvPicPr>
          <p:cNvPr id="243716" name="Picture 1028" descr="line60">
            <a:hlinkClick r:id="rId2"/>
          </p:cNvPr>
          <p:cNvPicPr>
            <a:picLocks noChangeAspect="1" noChangeArrowheads="1"/>
          </p:cNvPicPr>
          <p:nvPr/>
        </p:nvPicPr>
        <p:blipFill>
          <a:blip r:embed="rId3" cstate="print"/>
          <a:srcRect/>
          <a:stretch>
            <a:fillRect/>
          </a:stretch>
        </p:blipFill>
        <p:spPr bwMode="auto">
          <a:xfrm>
            <a:off x="5146675" y="0"/>
            <a:ext cx="3997325" cy="1028700"/>
          </a:xfrm>
          <a:prstGeom prst="rect">
            <a:avLst/>
          </a:prstGeom>
          <a:noFill/>
        </p:spPr>
      </p:pic>
      <p:pic>
        <p:nvPicPr>
          <p:cNvPr id="243717" name="Picture 1029" descr="bbr0102"/>
          <p:cNvPicPr>
            <a:picLocks noChangeAspect="1" noChangeArrowheads="1" noCrop="1"/>
          </p:cNvPicPr>
          <p:nvPr/>
        </p:nvPicPr>
        <p:blipFill>
          <a:blip r:embed="rId4" cstate="print"/>
          <a:srcRect/>
          <a:stretch>
            <a:fillRect/>
          </a:stretch>
        </p:blipFill>
        <p:spPr bwMode="auto">
          <a:xfrm>
            <a:off x="0" y="5937250"/>
            <a:ext cx="8459788" cy="92075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50C64721-A83F-4961-B3EE-B59E6908F8F8}" type="slidenum">
              <a:rPr lang="en-US" altLang="zh-TW"/>
              <a:pPr/>
              <a:t>176</a:t>
            </a:fld>
            <a:endParaRPr lang="en-US" altLang="zh-TW"/>
          </a:p>
        </p:txBody>
      </p:sp>
      <p:sp>
        <p:nvSpPr>
          <p:cNvPr id="293890" name="Rectangle 2"/>
          <p:cNvSpPr>
            <a:spLocks noGrp="1" noChangeArrowheads="1"/>
          </p:cNvSpPr>
          <p:nvPr>
            <p:ph type="title" idx="4294967295"/>
          </p:nvPr>
        </p:nvSpPr>
        <p:spPr>
          <a:xfrm>
            <a:off x="457200" y="274638"/>
            <a:ext cx="8229600" cy="966787"/>
          </a:xfrm>
        </p:spPr>
        <p:txBody>
          <a:bodyPr/>
          <a:lstStyle/>
          <a:p>
            <a:r>
              <a:rPr lang="en-US" altLang="zh-TW"/>
              <a:t>Fig 4-28.</a:t>
            </a:r>
          </a:p>
        </p:txBody>
      </p:sp>
      <p:pic>
        <p:nvPicPr>
          <p:cNvPr id="293891" name="Picture 3" descr="4-28"/>
          <p:cNvPicPr>
            <a:picLocks noChangeAspect="1" noChangeArrowheads="1"/>
          </p:cNvPicPr>
          <p:nvPr/>
        </p:nvPicPr>
        <p:blipFill>
          <a:blip r:embed="rId2" cstate="print">
            <a:lum bright="-18000" contrast="30000"/>
          </a:blip>
          <a:srcRect/>
          <a:stretch>
            <a:fillRect/>
          </a:stretch>
        </p:blipFill>
        <p:spPr bwMode="auto">
          <a:xfrm>
            <a:off x="395288" y="1773238"/>
            <a:ext cx="8321675" cy="40322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chemeClr val="bg1"/>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2698FE4B-9377-4210-89DF-29DF160ED647}" type="slidenum">
              <a:rPr lang="en-US" altLang="zh-TW"/>
              <a:pPr/>
              <a:t>177</a:t>
            </a:fld>
            <a:endParaRPr lang="en-US" altLang="zh-TW"/>
          </a:p>
        </p:txBody>
      </p:sp>
      <p:sp>
        <p:nvSpPr>
          <p:cNvPr id="222210" name="Rectangle 2"/>
          <p:cNvSpPr>
            <a:spLocks noGrp="1" noChangeArrowheads="1"/>
          </p:cNvSpPr>
          <p:nvPr>
            <p:ph type="title"/>
          </p:nvPr>
        </p:nvSpPr>
        <p:spPr>
          <a:xfrm>
            <a:off x="827088" y="260350"/>
            <a:ext cx="6870700" cy="447675"/>
          </a:xfrm>
        </p:spPr>
        <p:txBody>
          <a:bodyPr/>
          <a:lstStyle/>
          <a:p>
            <a:r>
              <a:rPr lang="en-US" altLang="zh-TW" sz="3600" b="1" u="sng">
                <a:solidFill>
                  <a:srgbClr val="FF0000"/>
                </a:solidFill>
                <a:latin typeface="Times New Roman" pitchFamily="18" charset="0"/>
              </a:rPr>
              <a:t>Association rules</a:t>
            </a:r>
          </a:p>
        </p:txBody>
      </p:sp>
      <p:sp>
        <p:nvSpPr>
          <p:cNvPr id="222211" name="Rectangle 3"/>
          <p:cNvSpPr>
            <a:spLocks noGrp="1" noChangeArrowheads="1"/>
          </p:cNvSpPr>
          <p:nvPr>
            <p:ph type="body" idx="1"/>
          </p:nvPr>
        </p:nvSpPr>
        <p:spPr>
          <a:xfrm>
            <a:off x="468313" y="765175"/>
            <a:ext cx="7696200" cy="3657600"/>
          </a:xfrm>
        </p:spPr>
        <p:txBody>
          <a:bodyPr/>
          <a:lstStyle/>
          <a:p>
            <a:pPr>
              <a:lnSpc>
                <a:spcPct val="80000"/>
              </a:lnSpc>
            </a:pPr>
            <a:r>
              <a:rPr lang="en-US" altLang="zh-TW" sz="2400" b="1" u="sng">
                <a:solidFill>
                  <a:srgbClr val="3333CC"/>
                </a:solidFill>
                <a:latin typeface="Times New Roman" pitchFamily="18" charset="0"/>
              </a:rPr>
              <a:t>In the first stage of our investigation all the relevant attributes are analyzed, and apparently with these confidence and support levels the algorithm finds no association for the house magazine. </a:t>
            </a:r>
          </a:p>
          <a:p>
            <a:pPr>
              <a:lnSpc>
                <a:spcPct val="80000"/>
              </a:lnSpc>
            </a:pPr>
            <a:endParaRPr lang="en-US" altLang="zh-TW" sz="2400" b="1" u="sng">
              <a:solidFill>
                <a:srgbClr val="3333CC"/>
              </a:solidFill>
              <a:latin typeface="Times New Roman" pitchFamily="18" charset="0"/>
            </a:endParaRPr>
          </a:p>
          <a:p>
            <a:pPr>
              <a:lnSpc>
                <a:spcPct val="80000"/>
              </a:lnSpc>
            </a:pPr>
            <a:r>
              <a:rPr lang="en-US" altLang="zh-TW" sz="2400" b="1" u="sng">
                <a:solidFill>
                  <a:srgbClr val="3333CC"/>
                </a:solidFill>
                <a:latin typeface="Times New Roman" pitchFamily="18" charset="0"/>
              </a:rPr>
              <a:t>The other three magazines, however, lead to the following tentative associative rules:</a:t>
            </a:r>
          </a:p>
          <a:p>
            <a:pPr>
              <a:lnSpc>
                <a:spcPct val="80000"/>
              </a:lnSpc>
            </a:pPr>
            <a:endParaRPr lang="en-US" altLang="zh-TW" sz="2400" b="1" u="sng">
              <a:solidFill>
                <a:srgbClr val="3333CC"/>
              </a:solidFill>
              <a:latin typeface="Times New Roman" pitchFamily="18" charset="0"/>
            </a:endParaRPr>
          </a:p>
          <a:p>
            <a:pPr>
              <a:lnSpc>
                <a:spcPct val="80000"/>
              </a:lnSpc>
            </a:pPr>
            <a:r>
              <a:rPr lang="en-US" altLang="zh-TW" sz="2400" b="1" u="sng">
                <a:solidFill>
                  <a:srgbClr val="3333CC"/>
                </a:solidFill>
                <a:latin typeface="Times New Roman" pitchFamily="18" charset="0"/>
              </a:rPr>
              <a:t>SPORT_MAG =&gt; CAR_MAG</a:t>
            </a:r>
          </a:p>
          <a:p>
            <a:pPr>
              <a:lnSpc>
                <a:spcPct val="80000"/>
              </a:lnSpc>
            </a:pPr>
            <a:r>
              <a:rPr lang="en-US" altLang="zh-TW" sz="2400" b="1" u="sng">
                <a:solidFill>
                  <a:srgbClr val="3333CC"/>
                </a:solidFill>
                <a:latin typeface="Times New Roman" pitchFamily="18" charset="0"/>
              </a:rPr>
              <a:t>MUSIC_MAG =&gt; CAR_MAG</a:t>
            </a:r>
          </a:p>
          <a:p>
            <a:pPr>
              <a:lnSpc>
                <a:spcPct val="80000"/>
              </a:lnSpc>
            </a:pPr>
            <a:r>
              <a:rPr lang="en-US" altLang="zh-TW" sz="2400" b="1" u="sng">
                <a:solidFill>
                  <a:srgbClr val="3333CC"/>
                </a:solidFill>
                <a:latin typeface="Times New Roman" pitchFamily="18" charset="0"/>
              </a:rPr>
              <a:t>COMIC_MAG =&gt; CAR_MAG</a:t>
            </a:r>
          </a:p>
          <a:p>
            <a:pPr>
              <a:lnSpc>
                <a:spcPct val="80000"/>
              </a:lnSpc>
            </a:pPr>
            <a:endParaRPr lang="en-US" altLang="zh-TW" sz="2400" b="1" u="sng">
              <a:solidFill>
                <a:srgbClr val="3333CC"/>
              </a:solidFill>
              <a:latin typeface="Times New Roman" pitchFamily="18" charset="0"/>
            </a:endParaRPr>
          </a:p>
          <a:p>
            <a:pPr>
              <a:lnSpc>
                <a:spcPct val="80000"/>
              </a:lnSpc>
            </a:pPr>
            <a:r>
              <a:rPr lang="en-US" altLang="zh-TW" sz="2400" b="1" u="sng">
                <a:solidFill>
                  <a:srgbClr val="3333CC"/>
                </a:solidFill>
                <a:latin typeface="Times New Roman" pitchFamily="18" charset="0"/>
              </a:rPr>
              <a:t>The second rule is the most interesting since it has a high confidence level (96%) with a fairly high support</a:t>
            </a:r>
          </a:p>
        </p:txBody>
      </p:sp>
    </p:spTree>
  </p:cSld>
  <p:clrMapOvr>
    <a:masterClrMapping/>
  </p:clrMapOvr>
  <p:transition spd="med">
    <p:wheel spokes="8"/>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CCFF99"/>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D19EEDA7-98D4-445B-8A2F-C4E8DE34EE1D}" type="slidenum">
              <a:rPr lang="en-US" altLang="zh-TW"/>
              <a:pPr/>
              <a:t>178</a:t>
            </a:fld>
            <a:endParaRPr lang="en-US" altLang="zh-TW"/>
          </a:p>
        </p:txBody>
      </p:sp>
      <p:sp>
        <p:nvSpPr>
          <p:cNvPr id="223234" name="Rectangle 2"/>
          <p:cNvSpPr>
            <a:spLocks noGrp="1" noChangeArrowheads="1"/>
          </p:cNvSpPr>
          <p:nvPr>
            <p:ph type="title"/>
          </p:nvPr>
        </p:nvSpPr>
        <p:spPr>
          <a:xfrm>
            <a:off x="179388" y="188913"/>
            <a:ext cx="8569325" cy="869950"/>
          </a:xfrm>
        </p:spPr>
        <p:txBody>
          <a:bodyPr/>
          <a:lstStyle/>
          <a:p>
            <a:r>
              <a:rPr lang="en-US" altLang="zh-TW" sz="3600"/>
              <a:t/>
            </a:r>
            <a:br>
              <a:rPr lang="en-US" altLang="zh-TW" sz="3600"/>
            </a:br>
            <a:r>
              <a:rPr lang="en-US" altLang="zh-TW" sz="3600" b="1" u="sng">
                <a:solidFill>
                  <a:srgbClr val="FF0000"/>
                </a:solidFill>
                <a:latin typeface="Times New Roman" pitchFamily="18" charset="0"/>
              </a:rPr>
              <a:t>Association rules</a:t>
            </a:r>
          </a:p>
        </p:txBody>
      </p:sp>
      <p:sp>
        <p:nvSpPr>
          <p:cNvPr id="223235" name="Rectangle 3"/>
          <p:cNvSpPr>
            <a:spLocks noGrp="1" noChangeArrowheads="1"/>
          </p:cNvSpPr>
          <p:nvPr>
            <p:ph type="body" idx="1"/>
          </p:nvPr>
        </p:nvSpPr>
        <p:spPr>
          <a:xfrm>
            <a:off x="395288" y="1125538"/>
            <a:ext cx="8229600" cy="4525962"/>
          </a:xfrm>
        </p:spPr>
        <p:txBody>
          <a:bodyPr/>
          <a:lstStyle/>
          <a:p>
            <a:r>
              <a:rPr lang="en-US" altLang="zh-TW" sz="2400" b="1" u="sng">
                <a:solidFill>
                  <a:srgbClr val="3333CC"/>
                </a:solidFill>
                <a:latin typeface="Times New Roman" pitchFamily="18" charset="0"/>
              </a:rPr>
              <a:t>The next logical step is to analyze further the potential association involving the music magazine.</a:t>
            </a:r>
          </a:p>
          <a:p>
            <a:endParaRPr lang="en-US" altLang="zh-TW" sz="2400" b="1" u="sng">
              <a:solidFill>
                <a:srgbClr val="3333CC"/>
              </a:solidFill>
              <a:latin typeface="Times New Roman" pitchFamily="18" charset="0"/>
            </a:endParaRPr>
          </a:p>
          <a:p>
            <a:r>
              <a:rPr lang="en-US" altLang="zh-TW" sz="2400" b="1" u="sng">
                <a:solidFill>
                  <a:srgbClr val="3333CC"/>
                </a:solidFill>
                <a:latin typeface="Times New Roman" pitchFamily="18" charset="0"/>
              </a:rPr>
              <a:t>The result is shown in Fig. 4.29.</a:t>
            </a:r>
          </a:p>
          <a:p>
            <a:endParaRPr lang="en-US" altLang="zh-TW" sz="2400" b="1" u="sng">
              <a:solidFill>
                <a:srgbClr val="3333CC"/>
              </a:solidFill>
              <a:latin typeface="Times New Roman" pitchFamily="18" charset="0"/>
            </a:endParaRPr>
          </a:p>
          <a:p>
            <a:r>
              <a:rPr lang="en-US" altLang="zh-TW" sz="2400" b="1" u="sng">
                <a:solidFill>
                  <a:srgbClr val="3333CC"/>
                </a:solidFill>
                <a:latin typeface="Times New Roman" pitchFamily="18" charset="0"/>
              </a:rPr>
              <a:t>We find 3 new association rules:</a:t>
            </a:r>
          </a:p>
          <a:p>
            <a:endParaRPr lang="en-US" altLang="zh-TW" sz="2400" b="1" u="sng">
              <a:solidFill>
                <a:srgbClr val="3333CC"/>
              </a:solidFill>
              <a:latin typeface="Times New Roman" pitchFamily="18" charset="0"/>
            </a:endParaRPr>
          </a:p>
          <a:p>
            <a:r>
              <a:rPr lang="en-US" altLang="zh-TW" sz="2400" b="1" u="sng">
                <a:solidFill>
                  <a:srgbClr val="3333CC"/>
                </a:solidFill>
                <a:latin typeface="Times New Roman" pitchFamily="18" charset="0"/>
              </a:rPr>
              <a:t>MUSIC_MAG, HOUSE_MAG =&gt; CAR_MAG</a:t>
            </a:r>
          </a:p>
          <a:p>
            <a:endParaRPr lang="en-US" altLang="zh-TW" sz="2400" b="1" u="sng">
              <a:solidFill>
                <a:srgbClr val="3333CC"/>
              </a:solidFill>
              <a:latin typeface="Times New Roman" pitchFamily="18" charset="0"/>
            </a:endParaRPr>
          </a:p>
          <a:p>
            <a:r>
              <a:rPr lang="en-US" altLang="zh-TW" sz="2400" b="1" u="sng">
                <a:solidFill>
                  <a:srgbClr val="3333CC"/>
                </a:solidFill>
                <a:latin typeface="Times New Roman" pitchFamily="18" charset="0"/>
              </a:rPr>
              <a:t>MUSIC_MAG, SPORT_MAG =&gt; CAR_MAG</a:t>
            </a:r>
          </a:p>
        </p:txBody>
      </p:sp>
    </p:spTree>
  </p:cSld>
  <p:clrMapOvr>
    <a:masterClrMapping/>
  </p:clrMapOvr>
  <p:transition spd="med">
    <p:wheel spokes="8"/>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ECFF"/>
            </a:gs>
            <a:gs pos="100000">
              <a:srgbClr val="FFC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2CB5BA86-687A-4D09-8BEA-44C4EE2C7409}" type="slidenum">
              <a:rPr lang="en-US" altLang="zh-TW"/>
              <a:pPr/>
              <a:t>179</a:t>
            </a:fld>
            <a:endParaRPr lang="en-US" altLang="zh-TW"/>
          </a:p>
        </p:txBody>
      </p:sp>
      <p:sp>
        <p:nvSpPr>
          <p:cNvPr id="642050" name="Rectangle 2"/>
          <p:cNvSpPr>
            <a:spLocks noGrp="1" noChangeArrowheads="1"/>
          </p:cNvSpPr>
          <p:nvPr>
            <p:ph type="title"/>
          </p:nvPr>
        </p:nvSpPr>
        <p:spPr>
          <a:xfrm>
            <a:off x="755650" y="260350"/>
            <a:ext cx="6870700" cy="915988"/>
          </a:xfrm>
        </p:spPr>
        <p:txBody>
          <a:bodyPr/>
          <a:lstStyle/>
          <a:p>
            <a:r>
              <a:rPr lang="en-US" altLang="zh-TW" sz="4000" b="1" u="sng">
                <a:solidFill>
                  <a:srgbClr val="FF0000"/>
                </a:solidFill>
                <a:latin typeface="Times New Roman" pitchFamily="18" charset="0"/>
              </a:rPr>
              <a:t>Association rules</a:t>
            </a:r>
          </a:p>
        </p:txBody>
      </p:sp>
      <p:sp>
        <p:nvSpPr>
          <p:cNvPr id="642051" name="Rectangle 3"/>
          <p:cNvSpPr>
            <a:spLocks noGrp="1" noChangeArrowheads="1"/>
          </p:cNvSpPr>
          <p:nvPr>
            <p:ph type="body" idx="1"/>
          </p:nvPr>
        </p:nvSpPr>
        <p:spPr>
          <a:xfrm>
            <a:off x="539750" y="1484313"/>
            <a:ext cx="7696200" cy="3657600"/>
          </a:xfrm>
        </p:spPr>
        <p:txBody>
          <a:bodyPr/>
          <a:lstStyle/>
          <a:p>
            <a:pPr>
              <a:lnSpc>
                <a:spcPct val="90000"/>
              </a:lnSpc>
            </a:pPr>
            <a:endParaRPr lang="en-US" altLang="zh-TW" sz="2400" b="1" u="sng">
              <a:solidFill>
                <a:srgbClr val="3333CC"/>
              </a:solidFill>
              <a:latin typeface="Times New Roman" pitchFamily="18" charset="0"/>
            </a:endParaRPr>
          </a:p>
          <a:p>
            <a:pPr>
              <a:lnSpc>
                <a:spcPct val="90000"/>
              </a:lnSpc>
            </a:pPr>
            <a:r>
              <a:rPr lang="en-US" altLang="zh-TW" sz="2400" b="1" u="sng">
                <a:solidFill>
                  <a:srgbClr val="3333CC"/>
                </a:solidFill>
                <a:latin typeface="Times New Roman" pitchFamily="18" charset="0"/>
              </a:rPr>
              <a:t>MUSIC_MAG, COMIC_MAG =&gt; CAR_MAG</a:t>
            </a:r>
          </a:p>
          <a:p>
            <a:pPr>
              <a:lnSpc>
                <a:spcPct val="90000"/>
              </a:lnSpc>
            </a:pPr>
            <a:endParaRPr lang="en-US" altLang="zh-TW" sz="2400" b="1" u="sng">
              <a:solidFill>
                <a:srgbClr val="3333CC"/>
              </a:solidFill>
              <a:latin typeface="Times New Roman" pitchFamily="18" charset="0"/>
            </a:endParaRPr>
          </a:p>
          <a:p>
            <a:pPr>
              <a:lnSpc>
                <a:spcPct val="90000"/>
              </a:lnSpc>
            </a:pPr>
            <a:r>
              <a:rPr lang="en-US" altLang="zh-TW" sz="2400" b="1" u="sng">
                <a:solidFill>
                  <a:srgbClr val="3333CC"/>
                </a:solidFill>
                <a:latin typeface="Times New Roman" pitchFamily="18" charset="0"/>
              </a:rPr>
              <a:t>Of these 3 rules only the first is relatively interesting: it has a high confidence level (97%) with a fairly high support (9%).</a:t>
            </a:r>
          </a:p>
          <a:p>
            <a:pPr>
              <a:lnSpc>
                <a:spcPct val="90000"/>
              </a:lnSpc>
            </a:pPr>
            <a:endParaRPr lang="en-US" altLang="zh-TW" sz="2400" b="1" u="sng">
              <a:solidFill>
                <a:srgbClr val="3333CC"/>
              </a:solidFill>
              <a:latin typeface="Times New Roman" pitchFamily="18" charset="0"/>
            </a:endParaRPr>
          </a:p>
          <a:p>
            <a:pPr>
              <a:lnSpc>
                <a:spcPct val="90000"/>
              </a:lnSpc>
            </a:pPr>
            <a:r>
              <a:rPr lang="en-US" altLang="zh-TW" sz="2400" b="1" u="sng">
                <a:solidFill>
                  <a:srgbClr val="3333CC"/>
                </a:solidFill>
                <a:latin typeface="Times New Roman" pitchFamily="18" charset="0"/>
              </a:rPr>
              <a:t>Fig. 4.30 shows what happens when we decide to expand this rule.</a:t>
            </a:r>
          </a:p>
          <a:p>
            <a:pPr>
              <a:lnSpc>
                <a:spcPct val="90000"/>
              </a:lnSpc>
            </a:pPr>
            <a:endParaRPr lang="en-US" altLang="zh-TW" sz="2400" b="1" u="sng">
              <a:solidFill>
                <a:srgbClr val="3333CC"/>
              </a:solidFill>
              <a:latin typeface="Times New Roman" pitchFamily="18" charset="0"/>
            </a:endParaRPr>
          </a:p>
          <a:p>
            <a:pPr>
              <a:lnSpc>
                <a:spcPct val="90000"/>
              </a:lnSpc>
            </a:pPr>
            <a:endParaRPr lang="en-US" altLang="zh-TW" sz="2400">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1532198B-2581-41D6-9A66-5269D9D362AC}" type="slidenum">
              <a:rPr lang="en-US" altLang="zh-TW"/>
              <a:pPr/>
              <a:t>18</a:t>
            </a:fld>
            <a:endParaRPr lang="en-US" altLang="zh-TW"/>
          </a:p>
        </p:txBody>
      </p:sp>
      <p:graphicFrame>
        <p:nvGraphicFramePr>
          <p:cNvPr id="16386" name="Object 2"/>
          <p:cNvGraphicFramePr>
            <a:graphicFrameLocks noChangeAspect="1"/>
          </p:cNvGraphicFramePr>
          <p:nvPr/>
        </p:nvGraphicFramePr>
        <p:xfrm>
          <a:off x="395288" y="476250"/>
          <a:ext cx="8388350" cy="5926138"/>
        </p:xfrm>
        <a:graphic>
          <a:graphicData uri="http://schemas.openxmlformats.org/presentationml/2006/ole">
            <mc:AlternateContent xmlns:mc="http://schemas.openxmlformats.org/markup-compatibility/2006">
              <mc:Choice xmlns:v="urn:schemas-microsoft-com:vml" Requires="v">
                <p:oleObj spid="_x0000_s1129477" name="Photo Editor 影像 " r:id="rId3" imgW="9171429" imgH="3438095" progId="">
                  <p:embed/>
                </p:oleObj>
              </mc:Choice>
              <mc:Fallback>
                <p:oleObj name="Photo Editor 影像 " r:id="rId3" imgW="9171429" imgH="343809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76250"/>
                        <a:ext cx="8388350" cy="592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A085BEB0-541D-4E0C-9452-EBC5F9069838}" type="slidenum">
              <a:rPr lang="en-US" altLang="zh-TW"/>
              <a:pPr/>
              <a:t>180</a:t>
            </a:fld>
            <a:endParaRPr lang="en-US" altLang="zh-TW"/>
          </a:p>
        </p:txBody>
      </p:sp>
      <p:sp>
        <p:nvSpPr>
          <p:cNvPr id="294914" name="Rectangle 2"/>
          <p:cNvSpPr>
            <a:spLocks noGrp="1" noChangeArrowheads="1"/>
          </p:cNvSpPr>
          <p:nvPr>
            <p:ph type="title" idx="4294967295"/>
          </p:nvPr>
        </p:nvSpPr>
        <p:spPr>
          <a:xfrm>
            <a:off x="457200" y="274638"/>
            <a:ext cx="8229600" cy="966787"/>
          </a:xfrm>
        </p:spPr>
        <p:txBody>
          <a:bodyPr/>
          <a:lstStyle/>
          <a:p>
            <a:r>
              <a:rPr lang="en-US" altLang="zh-TW"/>
              <a:t>Fig 4-29.</a:t>
            </a:r>
          </a:p>
        </p:txBody>
      </p:sp>
      <p:pic>
        <p:nvPicPr>
          <p:cNvPr id="294915" name="Picture 3" descr="4-29"/>
          <p:cNvPicPr>
            <a:picLocks noChangeAspect="1" noChangeArrowheads="1"/>
          </p:cNvPicPr>
          <p:nvPr/>
        </p:nvPicPr>
        <p:blipFill>
          <a:blip r:embed="rId2" cstate="print">
            <a:lum bright="-18000" contrast="30000"/>
          </a:blip>
          <a:srcRect/>
          <a:stretch>
            <a:fillRect/>
          </a:stretch>
        </p:blipFill>
        <p:spPr bwMode="auto">
          <a:xfrm>
            <a:off x="609600" y="1524000"/>
            <a:ext cx="7772400" cy="4233863"/>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8A810E38-D911-422B-BBDB-EFE795BCA123}" type="slidenum">
              <a:rPr lang="en-US" altLang="zh-TW"/>
              <a:pPr/>
              <a:t>181</a:t>
            </a:fld>
            <a:endParaRPr lang="en-US" altLang="zh-TW"/>
          </a:p>
        </p:txBody>
      </p:sp>
      <p:sp>
        <p:nvSpPr>
          <p:cNvPr id="295938" name="Rectangle 2"/>
          <p:cNvSpPr>
            <a:spLocks noGrp="1" noChangeArrowheads="1"/>
          </p:cNvSpPr>
          <p:nvPr>
            <p:ph type="title" idx="4294967295"/>
          </p:nvPr>
        </p:nvSpPr>
        <p:spPr>
          <a:xfrm>
            <a:off x="457200" y="274638"/>
            <a:ext cx="8229600" cy="966787"/>
          </a:xfrm>
        </p:spPr>
        <p:txBody>
          <a:bodyPr/>
          <a:lstStyle/>
          <a:p>
            <a:r>
              <a:rPr lang="en-US" altLang="zh-TW"/>
              <a:t>Fig 4-30.</a:t>
            </a:r>
          </a:p>
        </p:txBody>
      </p:sp>
      <p:pic>
        <p:nvPicPr>
          <p:cNvPr id="295939" name="Picture 3" descr="4-30"/>
          <p:cNvPicPr>
            <a:picLocks noChangeAspect="1" noChangeArrowheads="1"/>
          </p:cNvPicPr>
          <p:nvPr/>
        </p:nvPicPr>
        <p:blipFill>
          <a:blip r:embed="rId2" cstate="print">
            <a:lum bright="-18000" contrast="30000"/>
          </a:blip>
          <a:srcRect/>
          <a:stretch>
            <a:fillRect/>
          </a:stretch>
        </p:blipFill>
        <p:spPr bwMode="auto">
          <a:xfrm>
            <a:off x="838200" y="1143000"/>
            <a:ext cx="7315200" cy="52578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306683ED-FFA0-498E-8210-126C49136B60}" type="slidenum">
              <a:rPr lang="en-US" altLang="zh-TW"/>
              <a:pPr/>
              <a:t>182</a:t>
            </a:fld>
            <a:endParaRPr lang="en-US" altLang="zh-TW"/>
          </a:p>
        </p:txBody>
      </p:sp>
      <p:sp>
        <p:nvSpPr>
          <p:cNvPr id="224258" name="Rectangle 2"/>
          <p:cNvSpPr>
            <a:spLocks noGrp="1" noRot="1" noChangeArrowheads="1"/>
          </p:cNvSpPr>
          <p:nvPr>
            <p:ph type="title"/>
          </p:nvPr>
        </p:nvSpPr>
        <p:spPr>
          <a:xfrm>
            <a:off x="0" y="188913"/>
            <a:ext cx="4895850" cy="700087"/>
          </a:xfrm>
        </p:spPr>
        <p:txBody>
          <a:bodyPr/>
          <a:lstStyle/>
          <a:p>
            <a:r>
              <a:rPr lang="en-US" altLang="zh-TW" sz="3600" b="1" u="sng">
                <a:solidFill>
                  <a:srgbClr val="FF0000"/>
                </a:solidFill>
              </a:rPr>
              <a:t>Association rules</a:t>
            </a:r>
          </a:p>
        </p:txBody>
      </p:sp>
      <p:sp>
        <p:nvSpPr>
          <p:cNvPr id="224259" name="Rectangle 3"/>
          <p:cNvSpPr>
            <a:spLocks noGrp="1" noRot="1" noChangeArrowheads="1"/>
          </p:cNvSpPr>
          <p:nvPr>
            <p:ph type="body" idx="1"/>
          </p:nvPr>
        </p:nvSpPr>
        <p:spPr>
          <a:xfrm>
            <a:off x="468313" y="1052513"/>
            <a:ext cx="7696200" cy="3657600"/>
          </a:xfrm>
        </p:spPr>
        <p:txBody>
          <a:bodyPr/>
          <a:lstStyle/>
          <a:p>
            <a:pPr>
              <a:lnSpc>
                <a:spcPct val="80000"/>
              </a:lnSpc>
            </a:pPr>
            <a:r>
              <a:rPr lang="en-US" altLang="zh-TW" sz="2400" b="1" u="sng">
                <a:solidFill>
                  <a:schemeClr val="tx2"/>
                </a:solidFill>
                <a:latin typeface="Times New Roman" pitchFamily="18" charset="0"/>
              </a:rPr>
              <a:t>We obtain only one new rule:</a:t>
            </a:r>
          </a:p>
          <a:p>
            <a:pPr>
              <a:lnSpc>
                <a:spcPct val="80000"/>
              </a:lnSpc>
            </a:pPr>
            <a:endParaRPr lang="en-US" altLang="zh-TW" sz="2400" b="1" u="sng">
              <a:solidFill>
                <a:schemeClr val="tx2"/>
              </a:solidFill>
              <a:latin typeface="Times New Roman" pitchFamily="18" charset="0"/>
            </a:endParaRPr>
          </a:p>
          <a:p>
            <a:pPr>
              <a:lnSpc>
                <a:spcPct val="80000"/>
              </a:lnSpc>
            </a:pPr>
            <a:r>
              <a:rPr lang="en-US" altLang="zh-TW" sz="2400" b="1" u="sng">
                <a:solidFill>
                  <a:schemeClr val="tx2"/>
                </a:solidFill>
                <a:latin typeface="Times New Roman" pitchFamily="18" charset="0"/>
              </a:rPr>
              <a:t>MUSIC_MAG, HOUSE_MAG, SPORT_MAG =&gt; CAR_MAG</a:t>
            </a:r>
          </a:p>
          <a:p>
            <a:pPr>
              <a:lnSpc>
                <a:spcPct val="80000"/>
              </a:lnSpc>
            </a:pPr>
            <a:endParaRPr lang="en-US" altLang="zh-TW" sz="2400" b="1" u="sng">
              <a:solidFill>
                <a:schemeClr val="tx2"/>
              </a:solidFill>
              <a:latin typeface="Times New Roman" pitchFamily="18" charset="0"/>
            </a:endParaRPr>
          </a:p>
          <a:p>
            <a:pPr>
              <a:lnSpc>
                <a:spcPct val="80000"/>
              </a:lnSpc>
            </a:pPr>
            <a:r>
              <a:rPr lang="en-US" altLang="zh-TW" sz="2400" b="1" u="sng">
                <a:solidFill>
                  <a:schemeClr val="tx2"/>
                </a:solidFill>
                <a:latin typeface="Times New Roman" pitchFamily="18" charset="0"/>
              </a:rPr>
              <a:t>But our confidence and support do not increase.</a:t>
            </a:r>
          </a:p>
          <a:p>
            <a:pPr>
              <a:lnSpc>
                <a:spcPct val="80000"/>
              </a:lnSpc>
            </a:pPr>
            <a:endParaRPr lang="en-US" altLang="zh-TW" sz="2400" b="1" u="sng">
              <a:solidFill>
                <a:schemeClr val="tx2"/>
              </a:solidFill>
              <a:latin typeface="Times New Roman" pitchFamily="18" charset="0"/>
            </a:endParaRPr>
          </a:p>
          <a:p>
            <a:pPr>
              <a:lnSpc>
                <a:spcPct val="80000"/>
              </a:lnSpc>
            </a:pPr>
            <a:r>
              <a:rPr lang="en-US" altLang="zh-TW" sz="2400" b="1" u="sng">
                <a:solidFill>
                  <a:schemeClr val="tx2"/>
                </a:solidFill>
                <a:latin typeface="Times New Roman" pitchFamily="18" charset="0"/>
              </a:rPr>
              <a:t>It appears that we cannot do much better than predict an association rule that tells us that all readers of both a music and a house magazine will also read a car magazine with a confidence of 97% and a support of 9%.</a:t>
            </a:r>
          </a:p>
          <a:p>
            <a:pPr>
              <a:lnSpc>
                <a:spcPct val="80000"/>
              </a:lnSpc>
            </a:pPr>
            <a:endParaRPr lang="en-US" altLang="zh-TW" sz="2400" b="1" u="sng">
              <a:solidFill>
                <a:schemeClr val="tx2"/>
              </a:solidFill>
              <a:latin typeface="Times New Roman" pitchFamily="18" charset="0"/>
            </a:endParaRPr>
          </a:p>
          <a:p>
            <a:pPr>
              <a:lnSpc>
                <a:spcPct val="80000"/>
              </a:lnSpc>
            </a:pPr>
            <a:r>
              <a:rPr lang="en-US" altLang="zh-TW" sz="2400" b="1" u="sng">
                <a:solidFill>
                  <a:schemeClr val="tx2"/>
                </a:solidFill>
                <a:latin typeface="Times New Roman" pitchFamily="18" charset="0"/>
              </a:rPr>
              <a:t>Nevertheless, such a rule could be valuable in a marketing context.</a:t>
            </a:r>
          </a:p>
          <a:p>
            <a:pPr>
              <a:lnSpc>
                <a:spcPct val="80000"/>
              </a:lnSpc>
            </a:pPr>
            <a:endParaRPr lang="en-US" altLang="zh-TW" sz="2400" b="1" u="sng">
              <a:solidFill>
                <a:schemeClr val="tx2"/>
              </a:solidFill>
              <a:latin typeface="Times New Roman" pitchFamily="18" charset="0"/>
            </a:endParaRPr>
          </a:p>
        </p:txBody>
      </p:sp>
      <p:pic>
        <p:nvPicPr>
          <p:cNvPr id="240644" name="Picture 1028" descr="line60">
            <a:hlinkClick r:id="rId2"/>
          </p:cNvPr>
          <p:cNvPicPr>
            <a:picLocks noChangeAspect="1" noChangeArrowheads="1"/>
          </p:cNvPicPr>
          <p:nvPr/>
        </p:nvPicPr>
        <p:blipFill>
          <a:blip r:embed="rId3" cstate="print"/>
          <a:srcRect/>
          <a:stretch>
            <a:fillRect/>
          </a:stretch>
        </p:blipFill>
        <p:spPr bwMode="auto">
          <a:xfrm>
            <a:off x="5146675" y="0"/>
            <a:ext cx="3997325" cy="1028700"/>
          </a:xfrm>
          <a:prstGeom prst="rect">
            <a:avLst/>
          </a:prstGeom>
          <a:noFill/>
        </p:spPr>
      </p:pic>
    </p:spTree>
  </p:cSld>
  <p:clrMapOvr>
    <a:masterClrMapping/>
  </p:clrMapOvr>
  <p:transition spd="med">
    <p:diamon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F2833D6D-8596-4290-9E87-A01E21E61642}" type="slidenum">
              <a:rPr lang="en-US" altLang="zh-TW"/>
              <a:pPr/>
              <a:t>183</a:t>
            </a:fld>
            <a:endParaRPr lang="en-US" altLang="zh-TW"/>
          </a:p>
        </p:txBody>
      </p:sp>
      <p:sp>
        <p:nvSpPr>
          <p:cNvPr id="229378" name="Rectangle 2"/>
          <p:cNvSpPr>
            <a:spLocks noGrp="1" noRot="1" noChangeArrowheads="1"/>
          </p:cNvSpPr>
          <p:nvPr>
            <p:ph type="title"/>
          </p:nvPr>
        </p:nvSpPr>
        <p:spPr>
          <a:xfrm>
            <a:off x="468313" y="0"/>
            <a:ext cx="8229600" cy="1143000"/>
          </a:xfrm>
        </p:spPr>
        <p:txBody>
          <a:bodyPr/>
          <a:lstStyle/>
          <a:p>
            <a:pPr algn="ctr"/>
            <a:r>
              <a:rPr lang="en-US" altLang="zh-TW" b="0" u="sng">
                <a:solidFill>
                  <a:srgbClr val="FFCC00"/>
                </a:solidFill>
                <a:latin typeface="Times New Roman" pitchFamily="18" charset="0"/>
              </a:rPr>
              <a:t>Neural networks (NNs)</a:t>
            </a:r>
          </a:p>
        </p:txBody>
      </p:sp>
      <p:sp>
        <p:nvSpPr>
          <p:cNvPr id="229379" name="Rectangle 3"/>
          <p:cNvSpPr>
            <a:spLocks noGrp="1" noRot="1" noChangeArrowheads="1"/>
          </p:cNvSpPr>
          <p:nvPr>
            <p:ph type="body" idx="1"/>
          </p:nvPr>
        </p:nvSpPr>
        <p:spPr>
          <a:xfrm>
            <a:off x="468313" y="1268413"/>
            <a:ext cx="8229600" cy="4525962"/>
          </a:xfrm>
        </p:spPr>
        <p:txBody>
          <a:bodyPr/>
          <a:lstStyle/>
          <a:p>
            <a:pPr>
              <a:lnSpc>
                <a:spcPct val="80000"/>
              </a:lnSpc>
            </a:pPr>
            <a:r>
              <a:rPr lang="en-US" altLang="zh-TW" sz="2400" b="1" u="sng">
                <a:latin typeface="Times New Roman" pitchFamily="18" charset="0"/>
              </a:rPr>
              <a:t>Many machine-learning techniques are derived from paradigms related to totally different areas of research.</a:t>
            </a:r>
          </a:p>
          <a:p>
            <a:pPr>
              <a:lnSpc>
                <a:spcPct val="80000"/>
              </a:lnSpc>
            </a:pPr>
            <a:endParaRPr lang="en-US" altLang="zh-TW" sz="2400" b="1" u="sng">
              <a:latin typeface="Times New Roman" pitchFamily="18" charset="0"/>
            </a:endParaRPr>
          </a:p>
          <a:p>
            <a:pPr>
              <a:lnSpc>
                <a:spcPct val="80000"/>
              </a:lnSpc>
            </a:pPr>
            <a:r>
              <a:rPr lang="en-US" altLang="zh-TW" sz="2400" b="1" u="sng">
                <a:solidFill>
                  <a:srgbClr val="FF6600"/>
                </a:solidFill>
                <a:latin typeface="Times New Roman" pitchFamily="18" charset="0"/>
              </a:rPr>
              <a:t>Genetic algorithms derive their inspiration from biology while NNs are modeled on the human brain.</a:t>
            </a:r>
          </a:p>
          <a:p>
            <a:pPr>
              <a:lnSpc>
                <a:spcPct val="80000"/>
              </a:lnSpc>
            </a:pPr>
            <a:endParaRPr lang="en-US" altLang="zh-TW" sz="2400" b="1" u="sng">
              <a:solidFill>
                <a:srgbClr val="FF6600"/>
              </a:solidFill>
              <a:latin typeface="Times New Roman" pitchFamily="18" charset="0"/>
            </a:endParaRPr>
          </a:p>
          <a:p>
            <a:pPr>
              <a:lnSpc>
                <a:spcPct val="80000"/>
              </a:lnSpc>
            </a:pPr>
            <a:r>
              <a:rPr lang="en-US" altLang="zh-TW" sz="2400" b="1" u="sng">
                <a:latin typeface="Times New Roman" pitchFamily="18" charset="0"/>
              </a:rPr>
              <a:t>Learning is such an important aspect of nature that it inevitably crops up in various domains of study of living beings and provides us with suitable models for the study of learning behavior.</a:t>
            </a:r>
          </a:p>
          <a:p>
            <a:pPr>
              <a:lnSpc>
                <a:spcPct val="80000"/>
              </a:lnSpc>
            </a:pPr>
            <a:endParaRPr lang="en-US" altLang="zh-TW" sz="2400" b="1" u="sng">
              <a:latin typeface="Times New Roman" pitchFamily="18" charset="0"/>
            </a:endParaRPr>
          </a:p>
          <a:p>
            <a:pPr>
              <a:lnSpc>
                <a:spcPct val="80000"/>
              </a:lnSpc>
            </a:pPr>
            <a:r>
              <a:rPr lang="en-US" altLang="zh-TW" sz="2400" b="1" u="sng">
                <a:solidFill>
                  <a:srgbClr val="FF6600"/>
                </a:solidFill>
                <a:latin typeface="Times New Roman" pitchFamily="18" charset="0"/>
              </a:rPr>
              <a:t>In Freud’s theory of psychodynamics, the human brain was described as a NN, and recent investigations have corroborated this view.</a:t>
            </a:r>
          </a:p>
        </p:txBody>
      </p:sp>
    </p:spTree>
  </p:cSld>
  <p:clrMapOvr>
    <a:masterClrMapping/>
  </p:clrMapOvr>
  <p:transition>
    <p:wedg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CE827935-0F62-48EA-8214-E4D81C8F7EAB}" type="slidenum">
              <a:rPr lang="en-US" altLang="zh-TW"/>
              <a:pPr/>
              <a:t>184</a:t>
            </a:fld>
            <a:endParaRPr lang="en-US" altLang="zh-TW"/>
          </a:p>
        </p:txBody>
      </p:sp>
      <p:sp>
        <p:nvSpPr>
          <p:cNvPr id="230402" name="Rectangle 2"/>
          <p:cNvSpPr>
            <a:spLocks noGrp="1" noRot="1" noChangeArrowheads="1"/>
          </p:cNvSpPr>
          <p:nvPr>
            <p:ph type="title"/>
          </p:nvPr>
        </p:nvSpPr>
        <p:spPr>
          <a:xfrm>
            <a:off x="468313" y="0"/>
            <a:ext cx="8385175" cy="1431925"/>
          </a:xfrm>
        </p:spPr>
        <p:txBody>
          <a:bodyPr/>
          <a:lstStyle/>
          <a:p>
            <a:pPr algn="ctr"/>
            <a:r>
              <a:rPr lang="en-US" altLang="zh-TW" sz="4800" b="0" u="sng">
                <a:solidFill>
                  <a:srgbClr val="FFCC00"/>
                </a:solidFill>
                <a:latin typeface="Times New Roman" pitchFamily="18" charset="0"/>
              </a:rPr>
              <a:t>NNs</a:t>
            </a:r>
          </a:p>
        </p:txBody>
      </p:sp>
      <p:sp>
        <p:nvSpPr>
          <p:cNvPr id="230403" name="Rectangle 3"/>
          <p:cNvSpPr>
            <a:spLocks noGrp="1" noRot="1" noChangeArrowheads="1"/>
          </p:cNvSpPr>
          <p:nvPr>
            <p:ph type="body" idx="1"/>
          </p:nvPr>
        </p:nvSpPr>
        <p:spPr>
          <a:xfrm>
            <a:off x="684213" y="1268413"/>
            <a:ext cx="8007350" cy="4191000"/>
          </a:xfrm>
        </p:spPr>
        <p:txBody>
          <a:bodyPr/>
          <a:lstStyle/>
          <a:p>
            <a:pPr>
              <a:lnSpc>
                <a:spcPct val="80000"/>
              </a:lnSpc>
            </a:pPr>
            <a:r>
              <a:rPr lang="en-US" altLang="zh-TW" sz="2400" b="1" u="sng">
                <a:latin typeface="Times New Roman" pitchFamily="18" charset="0"/>
              </a:rPr>
              <a:t>The human brain consists of a very large number of neurons, about 10</a:t>
            </a:r>
            <a:r>
              <a:rPr lang="en-US" altLang="zh-TW" sz="2400" b="1" u="sng" baseline="30000">
                <a:latin typeface="Times New Roman" pitchFamily="18" charset="0"/>
              </a:rPr>
              <a:t>11</a:t>
            </a:r>
            <a:r>
              <a:rPr lang="en-US" altLang="zh-TW" sz="2400" b="1" u="sng">
                <a:latin typeface="Times New Roman" pitchFamily="18" charset="0"/>
              </a:rPr>
              <a:t>, connected to each other via a huge number of so-called synapses.</a:t>
            </a:r>
          </a:p>
          <a:p>
            <a:pPr>
              <a:lnSpc>
                <a:spcPct val="80000"/>
              </a:lnSpc>
            </a:pPr>
            <a:endParaRPr lang="en-US" altLang="zh-TW" sz="2400" b="1" u="sng">
              <a:latin typeface="Times New Roman" pitchFamily="18" charset="0"/>
            </a:endParaRPr>
          </a:p>
          <a:p>
            <a:pPr>
              <a:lnSpc>
                <a:spcPct val="80000"/>
              </a:lnSpc>
            </a:pPr>
            <a:endParaRPr lang="en-US" altLang="zh-TW" sz="2400" b="1" u="sng">
              <a:latin typeface="Times New Roman" pitchFamily="18" charset="0"/>
            </a:endParaRPr>
          </a:p>
          <a:p>
            <a:pPr>
              <a:lnSpc>
                <a:spcPct val="80000"/>
              </a:lnSpc>
            </a:pPr>
            <a:r>
              <a:rPr lang="en-US" altLang="zh-TW" sz="2400" b="1" u="sng">
                <a:solidFill>
                  <a:srgbClr val="FF6600"/>
                </a:solidFill>
                <a:latin typeface="Times New Roman" pitchFamily="18" charset="0"/>
              </a:rPr>
              <a:t>A single neuron is connected to other neurons by a couple of thousand of these synapses.</a:t>
            </a:r>
          </a:p>
          <a:p>
            <a:pPr>
              <a:lnSpc>
                <a:spcPct val="80000"/>
              </a:lnSpc>
            </a:pPr>
            <a:endParaRPr lang="en-US" altLang="zh-TW" sz="2400" b="1" u="sng">
              <a:solidFill>
                <a:srgbClr val="FF6600"/>
              </a:solidFill>
              <a:latin typeface="Times New Roman" pitchFamily="18" charset="0"/>
            </a:endParaRPr>
          </a:p>
          <a:p>
            <a:pPr>
              <a:lnSpc>
                <a:spcPct val="80000"/>
              </a:lnSpc>
            </a:pPr>
            <a:endParaRPr lang="en-US" altLang="zh-TW" sz="2400" b="1" u="sng">
              <a:solidFill>
                <a:srgbClr val="FF6600"/>
              </a:solidFill>
              <a:latin typeface="Times New Roman" pitchFamily="18" charset="0"/>
            </a:endParaRPr>
          </a:p>
          <a:p>
            <a:pPr>
              <a:lnSpc>
                <a:spcPct val="80000"/>
              </a:lnSpc>
            </a:pPr>
            <a:r>
              <a:rPr lang="en-US" altLang="zh-TW" sz="2400" b="1" u="sng">
                <a:latin typeface="Times New Roman" pitchFamily="18" charset="0"/>
              </a:rPr>
              <a:t>Although neurons could be described as the simple building blocks of the brain, the human brain can handle very complex tasks despite this relative simplicity.</a:t>
            </a:r>
          </a:p>
          <a:p>
            <a:pPr>
              <a:lnSpc>
                <a:spcPct val="80000"/>
              </a:lnSpc>
            </a:pPr>
            <a:endParaRPr lang="en-US" altLang="zh-TW" sz="2400" b="1" u="sng">
              <a:latin typeface="Times New Roman" pitchFamily="18" charset="0"/>
            </a:endParaRPr>
          </a:p>
          <a:p>
            <a:pPr>
              <a:lnSpc>
                <a:spcPct val="80000"/>
              </a:lnSpc>
            </a:pPr>
            <a:r>
              <a:rPr lang="en-US" altLang="zh-TW" sz="2400" b="1" u="sng">
                <a:solidFill>
                  <a:srgbClr val="FF6600"/>
                </a:solidFill>
                <a:latin typeface="Times New Roman" pitchFamily="18" charset="0"/>
              </a:rPr>
              <a:t>This analogy therefore offers an interesting model for the creation of more complex learning machines, and has led to the creation of so-called artificial neural networks</a:t>
            </a:r>
            <a:r>
              <a:rPr lang="en-US" altLang="zh-TW" sz="2400" b="1" u="sng">
                <a:latin typeface="Times New Roman" pitchFamily="18" charset="0"/>
              </a:rPr>
              <a:t>.</a:t>
            </a:r>
          </a:p>
        </p:txBody>
      </p:sp>
    </p:spTree>
  </p:cSld>
  <p:clrMapOvr>
    <a:masterClrMapping/>
  </p:clrMapOvr>
  <p:transition>
    <p:wedg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A37F0153-91D6-4EE3-B5F6-924327E33466}" type="slidenum">
              <a:rPr lang="en-US" altLang="zh-TW"/>
              <a:pPr/>
              <a:t>185</a:t>
            </a:fld>
            <a:endParaRPr lang="en-US" altLang="zh-TW"/>
          </a:p>
        </p:txBody>
      </p:sp>
      <p:sp>
        <p:nvSpPr>
          <p:cNvPr id="231426" name="Rectangle 2"/>
          <p:cNvSpPr>
            <a:spLocks noGrp="1" noChangeArrowheads="1"/>
          </p:cNvSpPr>
          <p:nvPr>
            <p:ph type="title"/>
          </p:nvPr>
        </p:nvSpPr>
        <p:spPr>
          <a:xfrm>
            <a:off x="611188" y="0"/>
            <a:ext cx="8229600" cy="1143000"/>
          </a:xfrm>
        </p:spPr>
        <p:txBody>
          <a:bodyPr/>
          <a:lstStyle/>
          <a:p>
            <a:r>
              <a:rPr lang="en-US" altLang="zh-TW" sz="4800" b="1" u="sng">
                <a:solidFill>
                  <a:srgbClr val="FF0000"/>
                </a:solidFill>
                <a:latin typeface="Times New Roman" pitchFamily="18" charset="0"/>
              </a:rPr>
              <a:t>NNs</a:t>
            </a:r>
          </a:p>
        </p:txBody>
      </p:sp>
      <p:sp>
        <p:nvSpPr>
          <p:cNvPr id="231427" name="Rectangle 3"/>
          <p:cNvSpPr>
            <a:spLocks noGrp="1" noChangeArrowheads="1"/>
          </p:cNvSpPr>
          <p:nvPr>
            <p:ph type="body" idx="1"/>
          </p:nvPr>
        </p:nvSpPr>
        <p:spPr>
          <a:xfrm>
            <a:off x="468313" y="1196975"/>
            <a:ext cx="8229600" cy="4525963"/>
          </a:xfrm>
        </p:spPr>
        <p:txBody>
          <a:bodyPr/>
          <a:lstStyle/>
          <a:p>
            <a:r>
              <a:rPr lang="en-US" altLang="zh-TW" b="1" u="sng">
                <a:latin typeface="Times New Roman" pitchFamily="18" charset="0"/>
              </a:rPr>
              <a:t>Such networks can be built using special hardware but most are just software programs that can operate on normal computers.</a:t>
            </a:r>
          </a:p>
          <a:p>
            <a:endParaRPr lang="en-US" altLang="zh-TW" b="1" u="sng">
              <a:latin typeface="Times New Roman" pitchFamily="18" charset="0"/>
            </a:endParaRPr>
          </a:p>
          <a:p>
            <a:r>
              <a:rPr lang="en-US" altLang="zh-TW" b="1" u="sng">
                <a:latin typeface="Times New Roman" pitchFamily="18" charset="0"/>
              </a:rPr>
              <a:t>Typically, a NN consists of a set of nodes: </a:t>
            </a:r>
          </a:p>
          <a:p>
            <a:endParaRPr lang="en-US" altLang="zh-TW" b="1" u="sng">
              <a:latin typeface="Times New Roman" pitchFamily="18" charset="0"/>
            </a:endParaRPr>
          </a:p>
          <a:p>
            <a:r>
              <a:rPr lang="en-US" altLang="zh-TW" b="1" u="sng">
                <a:latin typeface="Times New Roman" pitchFamily="18" charset="0"/>
              </a:rPr>
              <a:t>input nodes =&gt; receive the input signal</a:t>
            </a:r>
          </a:p>
        </p:txBody>
      </p:sp>
    </p:spTree>
  </p:cSld>
  <p:clrMapOvr>
    <a:masterClrMapping/>
  </p:clrMapOvr>
  <p:transition spd="med">
    <p:newsflash/>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1B25959C-32B6-42B4-A541-01B19BFE5E75}" type="slidenum">
              <a:rPr lang="en-US" altLang="zh-TW"/>
              <a:pPr/>
              <a:t>186</a:t>
            </a:fld>
            <a:endParaRPr lang="en-US" altLang="zh-TW"/>
          </a:p>
        </p:txBody>
      </p:sp>
      <p:sp>
        <p:nvSpPr>
          <p:cNvPr id="643074" name="Rectangle 2"/>
          <p:cNvSpPr>
            <a:spLocks noGrp="1" noChangeArrowheads="1"/>
          </p:cNvSpPr>
          <p:nvPr>
            <p:ph type="title"/>
          </p:nvPr>
        </p:nvSpPr>
        <p:spPr/>
        <p:txBody>
          <a:bodyPr/>
          <a:lstStyle/>
          <a:p>
            <a:r>
              <a:rPr lang="en-US" altLang="zh-TW" sz="4800" b="1" u="sng">
                <a:solidFill>
                  <a:srgbClr val="FF0000"/>
                </a:solidFill>
                <a:latin typeface="Times New Roman" pitchFamily="18" charset="0"/>
              </a:rPr>
              <a:t>NNs</a:t>
            </a:r>
          </a:p>
        </p:txBody>
      </p:sp>
      <p:sp>
        <p:nvSpPr>
          <p:cNvPr id="643075" name="Rectangle 3"/>
          <p:cNvSpPr>
            <a:spLocks noGrp="1" noChangeArrowheads="1"/>
          </p:cNvSpPr>
          <p:nvPr>
            <p:ph type="body" idx="1"/>
          </p:nvPr>
        </p:nvSpPr>
        <p:spPr/>
        <p:txBody>
          <a:bodyPr/>
          <a:lstStyle/>
          <a:p>
            <a:pPr>
              <a:lnSpc>
                <a:spcPct val="90000"/>
              </a:lnSpc>
            </a:pPr>
            <a:r>
              <a:rPr lang="en-US" altLang="zh-TW" b="1" u="sng">
                <a:latin typeface="Times New Roman" pitchFamily="18" charset="0"/>
              </a:rPr>
              <a:t>Output nodes =&gt; give the output signals</a:t>
            </a:r>
          </a:p>
          <a:p>
            <a:pPr>
              <a:lnSpc>
                <a:spcPct val="90000"/>
              </a:lnSpc>
            </a:pPr>
            <a:endParaRPr lang="en-US" altLang="zh-TW" b="1" u="sng">
              <a:latin typeface="Times New Roman" pitchFamily="18" charset="0"/>
            </a:endParaRPr>
          </a:p>
          <a:p>
            <a:pPr>
              <a:lnSpc>
                <a:spcPct val="90000"/>
              </a:lnSpc>
            </a:pPr>
            <a:r>
              <a:rPr lang="en-US" altLang="zh-TW" b="1" u="sng">
                <a:latin typeface="Times New Roman" pitchFamily="18" charset="0"/>
              </a:rPr>
              <a:t>Intermediate nodes =&gt; a potentially unlimited number of intermediate layers</a:t>
            </a:r>
          </a:p>
          <a:p>
            <a:pPr>
              <a:lnSpc>
                <a:spcPct val="90000"/>
              </a:lnSpc>
            </a:pPr>
            <a:endParaRPr lang="en-US" altLang="zh-TW" b="1" u="sng">
              <a:latin typeface="Times New Roman" pitchFamily="18" charset="0"/>
            </a:endParaRPr>
          </a:p>
          <a:p>
            <a:pPr>
              <a:lnSpc>
                <a:spcPct val="90000"/>
              </a:lnSpc>
            </a:pPr>
            <a:r>
              <a:rPr lang="en-US" altLang="zh-TW" b="1" u="sng">
                <a:latin typeface="Times New Roman" pitchFamily="18" charset="0"/>
              </a:rPr>
              <a:t>There are various different architectures for NNs, and they each utilize different wiring and learning strategies to perform tasks.</a:t>
            </a:r>
          </a:p>
          <a:p>
            <a:pPr>
              <a:lnSpc>
                <a:spcPct val="90000"/>
              </a:lnSpc>
            </a:pPr>
            <a:endParaRPr lang="en-US" altLang="zh-TW" b="1" u="sng">
              <a:latin typeface="Times New Roman" pitchFamily="18" charset="0"/>
            </a:endParaRPr>
          </a:p>
          <a:p>
            <a:pPr>
              <a:lnSpc>
                <a:spcPct val="90000"/>
              </a:lnSpc>
            </a:pPr>
            <a:endParaRPr lang="en-US" altLang="zh-TW"/>
          </a:p>
        </p:txBody>
      </p:sp>
    </p:spTree>
  </p:cSld>
  <p:clrMapOvr>
    <a:masterClrMapping/>
  </p:clrMapOvr>
  <p:transition spd="med">
    <p:newsflash/>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29E25663-B85B-46D7-AD3F-EFEDA4AFC1A2}" type="slidenum">
              <a:rPr lang="en-US" altLang="zh-TW"/>
              <a:pPr/>
              <a:t>187</a:t>
            </a:fld>
            <a:endParaRPr lang="en-US" altLang="zh-TW"/>
          </a:p>
        </p:txBody>
      </p:sp>
      <p:sp>
        <p:nvSpPr>
          <p:cNvPr id="232450" name="Rectangle 2"/>
          <p:cNvSpPr>
            <a:spLocks noGrp="1" noChangeArrowheads="1"/>
          </p:cNvSpPr>
          <p:nvPr>
            <p:ph type="title"/>
          </p:nvPr>
        </p:nvSpPr>
        <p:spPr/>
        <p:txBody>
          <a:bodyPr/>
          <a:lstStyle/>
          <a:p>
            <a:pPr algn="ctr"/>
            <a:r>
              <a:rPr lang="en-US" altLang="zh-TW" sz="5400" b="1" u="sng">
                <a:solidFill>
                  <a:srgbClr val="FF0000"/>
                </a:solidFill>
              </a:rPr>
              <a:t>NNs</a:t>
            </a:r>
          </a:p>
        </p:txBody>
      </p:sp>
      <p:sp>
        <p:nvSpPr>
          <p:cNvPr id="232451" name="Rectangle 3"/>
          <p:cNvSpPr>
            <a:spLocks noGrp="1" noChangeArrowheads="1"/>
          </p:cNvSpPr>
          <p:nvPr>
            <p:ph type="body" idx="1"/>
          </p:nvPr>
        </p:nvSpPr>
        <p:spPr>
          <a:xfrm>
            <a:off x="395288" y="1268413"/>
            <a:ext cx="8229600" cy="4525962"/>
          </a:xfrm>
        </p:spPr>
        <p:txBody>
          <a:bodyPr/>
          <a:lstStyle/>
          <a:p>
            <a:endParaRPr lang="en-US" altLang="zh-TW" sz="2200" b="1" u="sng">
              <a:latin typeface="Times New Roman" pitchFamily="18" charset="0"/>
            </a:endParaRPr>
          </a:p>
          <a:p>
            <a:r>
              <a:rPr lang="en-US" altLang="zh-TW" sz="2400" b="1" u="sng">
                <a:latin typeface="Times New Roman" pitchFamily="18" charset="0"/>
              </a:rPr>
              <a:t>When using NNs we have to distinguish between two stages:</a:t>
            </a:r>
          </a:p>
          <a:p>
            <a:endParaRPr lang="en-US" altLang="zh-TW" sz="2400" b="1" u="sng">
              <a:latin typeface="Times New Roman" pitchFamily="18" charset="0"/>
            </a:endParaRPr>
          </a:p>
          <a:p>
            <a:endParaRPr lang="en-US" altLang="zh-TW" sz="2400" b="1" u="sng">
              <a:latin typeface="Times New Roman" pitchFamily="18" charset="0"/>
            </a:endParaRPr>
          </a:p>
          <a:p>
            <a:r>
              <a:rPr lang="en-US" altLang="zh-TW" sz="2400" b="1" u="sng">
                <a:latin typeface="Times New Roman" pitchFamily="18" charset="0"/>
              </a:rPr>
              <a:t>The encoding stage~ in which the NN is trained to perform a certain task.</a:t>
            </a:r>
          </a:p>
          <a:p>
            <a:endParaRPr lang="en-US" altLang="zh-TW" sz="2400" b="1" u="sng">
              <a:latin typeface="Times New Roman" pitchFamily="18" charset="0"/>
            </a:endParaRPr>
          </a:p>
          <a:p>
            <a:endParaRPr lang="en-US" altLang="zh-TW" sz="2400" b="1" u="sng">
              <a:latin typeface="Times New Roman" pitchFamily="18" charset="0"/>
            </a:endParaRPr>
          </a:p>
          <a:p>
            <a:r>
              <a:rPr lang="en-US" altLang="zh-TW" sz="2400" b="1" u="sng">
                <a:latin typeface="Times New Roman" pitchFamily="18" charset="0"/>
              </a:rPr>
              <a:t>The decoding stage~ in which the network is used to classify examples, and make predictions, or execute whatever learning task is involved.</a:t>
            </a:r>
          </a:p>
        </p:txBody>
      </p:sp>
      <p:pic>
        <p:nvPicPr>
          <p:cNvPr id="236548" name="Picture 4" descr="line57"/>
          <p:cNvPicPr>
            <a:picLocks noChangeAspect="1" noChangeArrowheads="1" noCrop="1"/>
          </p:cNvPicPr>
          <p:nvPr/>
        </p:nvPicPr>
        <p:blipFill>
          <a:blip r:embed="rId2" cstate="print"/>
          <a:srcRect/>
          <a:stretch>
            <a:fillRect/>
          </a:stretch>
        </p:blipFill>
        <p:spPr bwMode="auto">
          <a:xfrm>
            <a:off x="250825" y="333375"/>
            <a:ext cx="8569325" cy="146050"/>
          </a:xfrm>
          <a:prstGeom prst="rect">
            <a:avLst/>
          </a:prstGeom>
          <a:noFill/>
        </p:spPr>
      </p:pic>
      <p:pic>
        <p:nvPicPr>
          <p:cNvPr id="236549" name="Picture 5" descr="line57"/>
          <p:cNvPicPr>
            <a:picLocks noChangeAspect="1" noChangeArrowheads="1" noCrop="1"/>
          </p:cNvPicPr>
          <p:nvPr/>
        </p:nvPicPr>
        <p:blipFill>
          <a:blip r:embed="rId2" cstate="print"/>
          <a:srcRect/>
          <a:stretch>
            <a:fillRect/>
          </a:stretch>
        </p:blipFill>
        <p:spPr bwMode="auto">
          <a:xfrm>
            <a:off x="323850" y="5949950"/>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5EF203F9-B9E2-400D-86F4-B25B3FAD7C1F}" type="slidenum">
              <a:rPr lang="en-US" altLang="zh-TW"/>
              <a:pPr/>
              <a:t>188</a:t>
            </a:fld>
            <a:endParaRPr lang="en-US" altLang="zh-TW"/>
          </a:p>
        </p:txBody>
      </p:sp>
      <p:sp>
        <p:nvSpPr>
          <p:cNvPr id="644098" name="Rectangle 2"/>
          <p:cNvSpPr>
            <a:spLocks noGrp="1" noChangeArrowheads="1"/>
          </p:cNvSpPr>
          <p:nvPr>
            <p:ph type="title"/>
          </p:nvPr>
        </p:nvSpPr>
        <p:spPr>
          <a:xfrm>
            <a:off x="468313" y="549275"/>
            <a:ext cx="8229600" cy="1143000"/>
          </a:xfrm>
        </p:spPr>
        <p:txBody>
          <a:bodyPr/>
          <a:lstStyle/>
          <a:p>
            <a:pPr algn="ctr"/>
            <a:r>
              <a:rPr lang="en-US" altLang="zh-TW" sz="5400" b="1" u="sng">
                <a:solidFill>
                  <a:srgbClr val="FF0000"/>
                </a:solidFill>
              </a:rPr>
              <a:t>NNs</a:t>
            </a:r>
          </a:p>
        </p:txBody>
      </p:sp>
      <p:sp>
        <p:nvSpPr>
          <p:cNvPr id="644099" name="Rectangle 3"/>
          <p:cNvSpPr>
            <a:spLocks noGrp="1" noChangeArrowheads="1"/>
          </p:cNvSpPr>
          <p:nvPr>
            <p:ph type="body" idx="1"/>
          </p:nvPr>
        </p:nvSpPr>
        <p:spPr>
          <a:xfrm>
            <a:off x="539750" y="1268413"/>
            <a:ext cx="8229600" cy="4525962"/>
          </a:xfrm>
        </p:spPr>
        <p:txBody>
          <a:bodyPr/>
          <a:lstStyle/>
          <a:p>
            <a:endParaRPr lang="en-US" altLang="zh-TW" sz="2800" b="1" u="sng">
              <a:latin typeface="Times New Roman" pitchFamily="18" charset="0"/>
            </a:endParaRPr>
          </a:p>
          <a:p>
            <a:r>
              <a:rPr lang="en-US" altLang="zh-TW" sz="2800" b="1" u="sng">
                <a:latin typeface="Times New Roman" pitchFamily="18" charset="0"/>
              </a:rPr>
              <a:t>There are several different forms of NN but we shall discuss only 3 of them here:</a:t>
            </a:r>
          </a:p>
          <a:p>
            <a:endParaRPr lang="en-US" altLang="zh-TW" sz="2800" b="1" u="sng">
              <a:latin typeface="Times New Roman" pitchFamily="18" charset="0"/>
            </a:endParaRPr>
          </a:p>
          <a:p>
            <a:r>
              <a:rPr lang="en-US" altLang="zh-TW" sz="2800" b="1" u="sng">
                <a:latin typeface="Times New Roman" pitchFamily="18" charset="0"/>
              </a:rPr>
              <a:t>Perceptrons</a:t>
            </a:r>
          </a:p>
          <a:p>
            <a:endParaRPr lang="en-US" altLang="zh-TW" sz="2800" b="1" u="sng">
              <a:latin typeface="Times New Roman" pitchFamily="18" charset="0"/>
            </a:endParaRPr>
          </a:p>
          <a:p>
            <a:r>
              <a:rPr lang="en-US" altLang="zh-TW" sz="2800" b="1" u="sng">
                <a:latin typeface="Times New Roman" pitchFamily="18" charset="0"/>
              </a:rPr>
              <a:t>Back propagation networks</a:t>
            </a:r>
          </a:p>
          <a:p>
            <a:endParaRPr lang="en-US" altLang="zh-TW" sz="2800" b="1" u="sng">
              <a:latin typeface="Times New Roman" pitchFamily="18" charset="0"/>
            </a:endParaRPr>
          </a:p>
          <a:p>
            <a:r>
              <a:rPr lang="en-US" altLang="zh-TW" sz="2800" b="1" u="sng">
                <a:latin typeface="Times New Roman" pitchFamily="18" charset="0"/>
              </a:rPr>
              <a:t>Kohonen self-organizing map</a:t>
            </a:r>
          </a:p>
          <a:p>
            <a:endParaRPr lang="en-US" altLang="zh-TW" sz="2800" b="1">
              <a:latin typeface="Times New Roman" pitchFamily="18" charset="0"/>
            </a:endParaRPr>
          </a:p>
        </p:txBody>
      </p:sp>
      <p:pic>
        <p:nvPicPr>
          <p:cNvPr id="644100" name="Picture 4" descr="line57"/>
          <p:cNvPicPr>
            <a:picLocks noChangeAspect="1" noChangeArrowheads="1" noCrop="1"/>
          </p:cNvPicPr>
          <p:nvPr/>
        </p:nvPicPr>
        <p:blipFill>
          <a:blip r:embed="rId2" cstate="print"/>
          <a:srcRect/>
          <a:stretch>
            <a:fillRect/>
          </a:stretch>
        </p:blipFill>
        <p:spPr bwMode="auto">
          <a:xfrm>
            <a:off x="250825" y="333375"/>
            <a:ext cx="8569325" cy="146050"/>
          </a:xfrm>
          <a:prstGeom prst="rect">
            <a:avLst/>
          </a:prstGeom>
          <a:noFill/>
        </p:spPr>
      </p:pic>
      <p:pic>
        <p:nvPicPr>
          <p:cNvPr id="644101" name="Picture 5" descr="line57"/>
          <p:cNvPicPr>
            <a:picLocks noChangeAspect="1" noChangeArrowheads="1" noCrop="1"/>
          </p:cNvPicPr>
          <p:nvPr/>
        </p:nvPicPr>
        <p:blipFill>
          <a:blip r:embed="rId2" cstate="print"/>
          <a:srcRect/>
          <a:stretch>
            <a:fillRect/>
          </a:stretch>
        </p:blipFill>
        <p:spPr bwMode="auto">
          <a:xfrm>
            <a:off x="250825" y="5949950"/>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19C5A4FE-23FF-496B-A3A2-B49F838FD484}" type="slidenum">
              <a:rPr lang="en-US" altLang="zh-TW"/>
              <a:pPr/>
              <a:t>189</a:t>
            </a:fld>
            <a:endParaRPr lang="en-US" altLang="zh-TW"/>
          </a:p>
        </p:txBody>
      </p:sp>
      <p:sp>
        <p:nvSpPr>
          <p:cNvPr id="233474" name="Rectangle 2"/>
          <p:cNvSpPr>
            <a:spLocks noGrp="1" noChangeArrowheads="1"/>
          </p:cNvSpPr>
          <p:nvPr>
            <p:ph type="title"/>
          </p:nvPr>
        </p:nvSpPr>
        <p:spPr>
          <a:xfrm>
            <a:off x="468313" y="0"/>
            <a:ext cx="8153400" cy="1143000"/>
          </a:xfrm>
        </p:spPr>
        <p:txBody>
          <a:bodyPr/>
          <a:lstStyle/>
          <a:p>
            <a:pPr algn="ctr"/>
            <a:r>
              <a:rPr lang="en-US" altLang="zh-TW" sz="5400" b="1" u="sng">
                <a:solidFill>
                  <a:srgbClr val="FF0000"/>
                </a:solidFill>
              </a:rPr>
              <a:t>NNs</a:t>
            </a:r>
          </a:p>
        </p:txBody>
      </p:sp>
      <p:sp>
        <p:nvSpPr>
          <p:cNvPr id="233475" name="Rectangle 3"/>
          <p:cNvSpPr>
            <a:spLocks noGrp="1" noChangeArrowheads="1"/>
          </p:cNvSpPr>
          <p:nvPr>
            <p:ph type="body" idx="1"/>
          </p:nvPr>
        </p:nvSpPr>
        <p:spPr/>
        <p:txBody>
          <a:bodyPr/>
          <a:lstStyle/>
          <a:p>
            <a:pPr>
              <a:lnSpc>
                <a:spcPct val="80000"/>
              </a:lnSpc>
            </a:pPr>
            <a:r>
              <a:rPr lang="en-US" altLang="zh-TW" sz="2400" b="1" u="sng">
                <a:latin typeface="Times New Roman" pitchFamily="18" charset="0"/>
              </a:rPr>
              <a:t>Perceptron~1958 Frank Rosenblatt of Cornell Aeronautical Lab built.</a:t>
            </a:r>
          </a:p>
          <a:p>
            <a:pPr>
              <a:lnSpc>
                <a:spcPct val="80000"/>
              </a:lnSpc>
            </a:pPr>
            <a:endParaRPr lang="en-US" altLang="zh-TW" sz="2400" b="1" u="sng">
              <a:latin typeface="Times New Roman" pitchFamily="18" charset="0"/>
            </a:endParaRP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A perceptron consists of a simple 3-layered network with input units called photo-receptors, intermediate units called associators, and output units called responders.</a:t>
            </a:r>
          </a:p>
          <a:p>
            <a:pPr>
              <a:lnSpc>
                <a:spcPct val="80000"/>
              </a:lnSpc>
            </a:pPr>
            <a:endParaRPr lang="en-US" altLang="zh-TW" sz="2400" b="1" u="sng">
              <a:latin typeface="Times New Roman" pitchFamily="18" charset="0"/>
            </a:endParaRP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The perceptron could learn simple categories and thus could be used to perform simple classification tasks.</a:t>
            </a:r>
          </a:p>
          <a:p>
            <a:pPr>
              <a:lnSpc>
                <a:spcPct val="80000"/>
              </a:lnSpc>
            </a:pPr>
            <a:endParaRPr lang="en-US" altLang="zh-TW" sz="2400" b="1" u="sng">
              <a:latin typeface="Times New Roman" pitchFamily="18" charset="0"/>
            </a:endParaRPr>
          </a:p>
        </p:txBody>
      </p:sp>
      <p:pic>
        <p:nvPicPr>
          <p:cNvPr id="235524" name="Picture 1028" descr="line57"/>
          <p:cNvPicPr>
            <a:picLocks noChangeAspect="1" noChangeArrowheads="1" noCrop="1"/>
          </p:cNvPicPr>
          <p:nvPr/>
        </p:nvPicPr>
        <p:blipFill>
          <a:blip r:embed="rId2" cstate="print"/>
          <a:srcRect/>
          <a:stretch>
            <a:fillRect/>
          </a:stretch>
        </p:blipFill>
        <p:spPr bwMode="auto">
          <a:xfrm>
            <a:off x="250825" y="1484313"/>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C41B820-C314-4069-A836-C91355310893}" type="slidenum">
              <a:rPr lang="en-US" altLang="zh-TW"/>
              <a:pPr/>
              <a:t>19</a:t>
            </a:fld>
            <a:endParaRPr lang="en-US" altLang="zh-TW"/>
          </a:p>
        </p:txBody>
      </p:sp>
      <p:sp>
        <p:nvSpPr>
          <p:cNvPr id="17410" name="Rectangle 2"/>
          <p:cNvSpPr>
            <a:spLocks noGrp="1" noChangeArrowheads="1"/>
          </p:cNvSpPr>
          <p:nvPr>
            <p:ph type="title"/>
          </p:nvPr>
        </p:nvSpPr>
        <p:spPr>
          <a:xfrm>
            <a:off x="403225" y="-39688"/>
            <a:ext cx="8386763" cy="1181101"/>
          </a:xfrm>
          <a:ln/>
        </p:spPr>
        <p:txBody>
          <a:bodyPr/>
          <a:lstStyle/>
          <a:p>
            <a:r>
              <a:rPr lang="en-US" altLang="zh-TW" dirty="0"/>
              <a:t>Online Analytical </a:t>
            </a:r>
            <a:r>
              <a:rPr lang="en-US" altLang="zh-TW" dirty="0" smtClean="0"/>
              <a:t>Processing</a:t>
            </a:r>
            <a:endParaRPr lang="zh-TW" altLang="en-US" dirty="0"/>
          </a:p>
        </p:txBody>
      </p:sp>
      <p:sp>
        <p:nvSpPr>
          <p:cNvPr id="17411" name="Rectangle 3"/>
          <p:cNvSpPr>
            <a:spLocks noGrp="1" noChangeArrowheads="1"/>
          </p:cNvSpPr>
          <p:nvPr>
            <p:ph type="body" idx="1"/>
          </p:nvPr>
        </p:nvSpPr>
        <p:spPr>
          <a:ln/>
        </p:spPr>
        <p:txBody>
          <a:bodyPr/>
          <a:lstStyle/>
          <a:p>
            <a:r>
              <a:rPr lang="en-US" altLang="zh-TW" dirty="0"/>
              <a:t>Enables mangers and analysts to interactively examine and manipulate large amounts of detailed and consolidated data from many </a:t>
            </a:r>
            <a:r>
              <a:rPr lang="en-US" altLang="zh-TW" dirty="0" smtClean="0"/>
              <a:t>perspectives</a:t>
            </a:r>
            <a:endParaRPr lang="en-US" altLang="zh-TW"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9EA4FB81-93E1-43FF-A119-94D8190B107B}" type="slidenum">
              <a:rPr lang="en-US" altLang="zh-TW"/>
              <a:pPr/>
              <a:t>190</a:t>
            </a:fld>
            <a:endParaRPr lang="en-US" altLang="zh-TW"/>
          </a:p>
        </p:txBody>
      </p:sp>
      <p:sp>
        <p:nvSpPr>
          <p:cNvPr id="234498" name="Rectangle 2"/>
          <p:cNvSpPr>
            <a:spLocks noGrp="1" noChangeArrowheads="1"/>
          </p:cNvSpPr>
          <p:nvPr>
            <p:ph type="title"/>
          </p:nvPr>
        </p:nvSpPr>
        <p:spPr/>
        <p:txBody>
          <a:bodyPr/>
          <a:lstStyle/>
          <a:p>
            <a:pPr algn="ctr"/>
            <a:r>
              <a:rPr lang="en-US" altLang="zh-TW" sz="5400" b="1" u="sng">
                <a:solidFill>
                  <a:srgbClr val="FF0000"/>
                </a:solidFill>
              </a:rPr>
              <a:t>NNs</a:t>
            </a:r>
          </a:p>
        </p:txBody>
      </p:sp>
      <p:sp>
        <p:nvSpPr>
          <p:cNvPr id="234499" name="Rectangle 3"/>
          <p:cNvSpPr>
            <a:spLocks noGrp="1" noChangeArrowheads="1"/>
          </p:cNvSpPr>
          <p:nvPr>
            <p:ph type="body" idx="1"/>
          </p:nvPr>
        </p:nvSpPr>
        <p:spPr/>
        <p:txBody>
          <a:bodyPr/>
          <a:lstStyle/>
          <a:p>
            <a:pPr>
              <a:lnSpc>
                <a:spcPct val="80000"/>
              </a:lnSpc>
            </a:pPr>
            <a:r>
              <a:rPr lang="en-US" altLang="zh-TW" sz="2400" b="1" u="sng">
                <a:latin typeface="Times New Roman" pitchFamily="18" charset="0"/>
              </a:rPr>
              <a:t>Somewhat later, in 1969, Minsky and Papert showed that the class of problem that could be solved by a machine with a perceptron architecture was very limited.</a:t>
            </a:r>
          </a:p>
          <a:p>
            <a:pPr>
              <a:lnSpc>
                <a:spcPct val="80000"/>
              </a:lnSpc>
            </a:pPr>
            <a:endParaRPr lang="en-US" altLang="zh-TW" sz="2400" b="1" u="sng">
              <a:latin typeface="Times New Roman" pitchFamily="18" charset="0"/>
            </a:endParaRP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It was only in the 1980s that researchers began to develop neural networks with a more sophisticated architecture that could overcome these difficulties.</a:t>
            </a: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A major improvement was the introduction of hidden layers in the so-called back propagation networks.</a:t>
            </a:r>
          </a:p>
          <a:p>
            <a:pPr>
              <a:lnSpc>
                <a:spcPct val="80000"/>
              </a:lnSpc>
            </a:pPr>
            <a:endParaRPr lang="en-US" altLang="zh-TW" sz="2400" b="1" u="sng">
              <a:latin typeface="Times New Roman" pitchFamily="18" charset="0"/>
            </a:endParaRPr>
          </a:p>
        </p:txBody>
      </p:sp>
      <p:pic>
        <p:nvPicPr>
          <p:cNvPr id="234500" name="Picture 4" descr="line57"/>
          <p:cNvPicPr>
            <a:picLocks noChangeAspect="1" noChangeArrowheads="1" noCrop="1"/>
          </p:cNvPicPr>
          <p:nvPr/>
        </p:nvPicPr>
        <p:blipFill>
          <a:blip r:embed="rId2" cstate="print"/>
          <a:srcRect/>
          <a:stretch>
            <a:fillRect/>
          </a:stretch>
        </p:blipFill>
        <p:spPr bwMode="auto">
          <a:xfrm>
            <a:off x="323850" y="5876925"/>
            <a:ext cx="8569325" cy="146050"/>
          </a:xfrm>
          <a:prstGeom prst="rect">
            <a:avLst/>
          </a:prstGeom>
          <a:noFill/>
        </p:spPr>
      </p:pic>
      <p:pic>
        <p:nvPicPr>
          <p:cNvPr id="234501" name="Picture 5" descr="line57"/>
          <p:cNvPicPr>
            <a:picLocks noChangeAspect="1" noChangeArrowheads="1" noCrop="1"/>
          </p:cNvPicPr>
          <p:nvPr/>
        </p:nvPicPr>
        <p:blipFill>
          <a:blip r:embed="rId2" cstate="print"/>
          <a:srcRect/>
          <a:stretch>
            <a:fillRect/>
          </a:stretch>
        </p:blipFill>
        <p:spPr bwMode="auto">
          <a:xfrm>
            <a:off x="250825" y="333375"/>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D4975D19-2C72-44EF-AA0B-1259102EC12B}" type="slidenum">
              <a:rPr lang="en-US" altLang="zh-TW"/>
              <a:pPr/>
              <a:t>191</a:t>
            </a:fld>
            <a:endParaRPr lang="en-US" altLang="zh-TW"/>
          </a:p>
        </p:txBody>
      </p:sp>
      <p:sp>
        <p:nvSpPr>
          <p:cNvPr id="648194" name="Rectangle 2"/>
          <p:cNvSpPr>
            <a:spLocks noGrp="1" noChangeArrowheads="1"/>
          </p:cNvSpPr>
          <p:nvPr>
            <p:ph type="title"/>
          </p:nvPr>
        </p:nvSpPr>
        <p:spPr/>
        <p:txBody>
          <a:bodyPr/>
          <a:lstStyle/>
          <a:p>
            <a:pPr algn="ctr"/>
            <a:r>
              <a:rPr lang="en-US" altLang="zh-TW" sz="5400" b="1" u="sng">
                <a:solidFill>
                  <a:srgbClr val="FF0000"/>
                </a:solidFill>
              </a:rPr>
              <a:t>NNs</a:t>
            </a:r>
          </a:p>
        </p:txBody>
      </p:sp>
      <p:sp>
        <p:nvSpPr>
          <p:cNvPr id="648195" name="Rectangle 3"/>
          <p:cNvSpPr>
            <a:spLocks noGrp="1" noChangeArrowheads="1"/>
          </p:cNvSpPr>
          <p:nvPr>
            <p:ph type="body" idx="1"/>
          </p:nvPr>
        </p:nvSpPr>
        <p:spPr/>
        <p:txBody>
          <a:bodyPr/>
          <a:lstStyle/>
          <a:p>
            <a:pPr>
              <a:lnSpc>
                <a:spcPct val="80000"/>
              </a:lnSpc>
            </a:pPr>
            <a:endParaRPr lang="en-US" altLang="zh-TW" sz="2000" b="1" u="sng">
              <a:latin typeface="Times New Roman" pitchFamily="18" charset="0"/>
            </a:endParaRPr>
          </a:p>
          <a:p>
            <a:pPr>
              <a:lnSpc>
                <a:spcPct val="80000"/>
              </a:lnSpc>
            </a:pPr>
            <a:r>
              <a:rPr lang="en-US" altLang="zh-TW" sz="2400" b="1" u="sng">
                <a:latin typeface="Times New Roman" pitchFamily="18" charset="0"/>
              </a:rPr>
              <a:t>A back propagation network not only has input and output nodes, but also a set of intermediate layers with hidden nodes.</a:t>
            </a: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In its initial stage a back propagation network has random weightings on its synapses.</a:t>
            </a:r>
          </a:p>
          <a:p>
            <a:pPr>
              <a:lnSpc>
                <a:spcPct val="80000"/>
              </a:lnSpc>
            </a:pPr>
            <a:endParaRPr lang="en-US" altLang="zh-TW" sz="2400" b="1" u="sng">
              <a:latin typeface="Times New Roman" pitchFamily="18" charset="0"/>
            </a:endParaRP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When we train the network, we expose it to a training set of input data. </a:t>
            </a:r>
          </a:p>
          <a:p>
            <a:pPr>
              <a:lnSpc>
                <a:spcPct val="80000"/>
              </a:lnSpc>
            </a:pPr>
            <a:endParaRPr lang="en-US" altLang="zh-TW" sz="2400" b="1">
              <a:latin typeface="Times New Roman" pitchFamily="18" charset="0"/>
            </a:endParaRPr>
          </a:p>
        </p:txBody>
      </p:sp>
      <p:pic>
        <p:nvPicPr>
          <p:cNvPr id="648196" name="Picture 4" descr="line57"/>
          <p:cNvPicPr>
            <a:picLocks noChangeAspect="1" noChangeArrowheads="1" noCrop="1"/>
          </p:cNvPicPr>
          <p:nvPr/>
        </p:nvPicPr>
        <p:blipFill>
          <a:blip r:embed="rId2" cstate="print"/>
          <a:srcRect/>
          <a:stretch>
            <a:fillRect/>
          </a:stretch>
        </p:blipFill>
        <p:spPr bwMode="auto">
          <a:xfrm>
            <a:off x="250825" y="333375"/>
            <a:ext cx="8569325" cy="146050"/>
          </a:xfrm>
          <a:prstGeom prst="rect">
            <a:avLst/>
          </a:prstGeom>
          <a:noFill/>
        </p:spPr>
      </p:pic>
      <p:pic>
        <p:nvPicPr>
          <p:cNvPr id="648197" name="Picture 5" descr="line57"/>
          <p:cNvPicPr>
            <a:picLocks noChangeAspect="1" noChangeArrowheads="1" noCrop="1"/>
          </p:cNvPicPr>
          <p:nvPr/>
        </p:nvPicPr>
        <p:blipFill>
          <a:blip r:embed="rId2" cstate="print"/>
          <a:srcRect/>
          <a:stretch>
            <a:fillRect/>
          </a:stretch>
        </p:blipFill>
        <p:spPr bwMode="auto">
          <a:xfrm>
            <a:off x="250825" y="5949950"/>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7DDBB36-F35D-48D2-A044-627B063C4C4C}" type="slidenum">
              <a:rPr lang="en-US" altLang="zh-TW"/>
              <a:pPr/>
              <a:t>192</a:t>
            </a:fld>
            <a:endParaRPr lang="en-US" altLang="zh-TW"/>
          </a:p>
        </p:txBody>
      </p:sp>
      <p:sp>
        <p:nvSpPr>
          <p:cNvPr id="235522" name="Rectangle 2"/>
          <p:cNvSpPr>
            <a:spLocks noGrp="1" noChangeArrowheads="1"/>
          </p:cNvSpPr>
          <p:nvPr>
            <p:ph type="title"/>
          </p:nvPr>
        </p:nvSpPr>
        <p:spPr>
          <a:xfrm>
            <a:off x="539750" y="404813"/>
            <a:ext cx="8153400" cy="563562"/>
          </a:xfrm>
        </p:spPr>
        <p:txBody>
          <a:bodyPr/>
          <a:lstStyle/>
          <a:p>
            <a:pPr algn="ctr"/>
            <a:r>
              <a:rPr lang="en-US" altLang="zh-TW" sz="4000"/>
              <a:t>   </a:t>
            </a:r>
            <a:r>
              <a:rPr lang="en-US" altLang="zh-TW" sz="4000" b="1" u="sng">
                <a:solidFill>
                  <a:srgbClr val="FF0000"/>
                </a:solidFill>
              </a:rPr>
              <a:t>NNs</a:t>
            </a:r>
          </a:p>
        </p:txBody>
      </p:sp>
      <p:sp>
        <p:nvSpPr>
          <p:cNvPr id="235523" name="Rectangle 3"/>
          <p:cNvSpPr>
            <a:spLocks noGrp="1" noChangeArrowheads="1"/>
          </p:cNvSpPr>
          <p:nvPr>
            <p:ph type="body" idx="1"/>
          </p:nvPr>
        </p:nvSpPr>
        <p:spPr>
          <a:xfrm>
            <a:off x="533400" y="908050"/>
            <a:ext cx="8153400" cy="4959350"/>
          </a:xfrm>
        </p:spPr>
        <p:txBody>
          <a:bodyPr/>
          <a:lstStyle/>
          <a:p>
            <a:r>
              <a:rPr lang="en-US" altLang="zh-TW" sz="2400" b="1" u="sng">
                <a:solidFill>
                  <a:srgbClr val="FFCC00"/>
                </a:solidFill>
                <a:latin typeface="Times New Roman" pitchFamily="18" charset="0"/>
              </a:rPr>
              <a:t>For each training instance, the actual output of the network is compared with the desired output that would give a correct answer;</a:t>
            </a:r>
          </a:p>
          <a:p>
            <a:endParaRPr lang="en-US" altLang="zh-TW" sz="2400" b="1" u="sng">
              <a:solidFill>
                <a:srgbClr val="FFCC00"/>
              </a:solidFill>
              <a:latin typeface="Times New Roman" pitchFamily="18" charset="0"/>
            </a:endParaRPr>
          </a:p>
          <a:p>
            <a:r>
              <a:rPr lang="en-US" altLang="zh-TW" sz="2400" b="1" u="sng">
                <a:latin typeface="Times New Roman" pitchFamily="18" charset="0"/>
              </a:rPr>
              <a:t>If there is a difference between the correct answer and the actual answer, the weightings of the individual nodes and synapses of the network are adjusted.</a:t>
            </a:r>
          </a:p>
          <a:p>
            <a:endParaRPr lang="en-US" altLang="zh-TW" sz="2400" b="1" u="sng">
              <a:latin typeface="Times New Roman" pitchFamily="18" charset="0"/>
            </a:endParaRPr>
          </a:p>
          <a:p>
            <a:r>
              <a:rPr lang="en-US" altLang="zh-TW" sz="2400" b="1" u="sng">
                <a:latin typeface="Times New Roman" pitchFamily="18" charset="0"/>
              </a:rPr>
              <a:t>Once the structure of the network stabilizes, the learning stage is over, and the network is now trained and ready to categorize unknown input.</a:t>
            </a:r>
          </a:p>
          <a:p>
            <a:r>
              <a:rPr lang="en-US" altLang="zh-TW" sz="2400" b="1" u="sng">
                <a:latin typeface="Times New Roman" pitchFamily="18" charset="0"/>
              </a:rPr>
              <a:t>Fig. 4.31 represents a simple architecture of a NN that can perform an analysis on part of our marketing database.</a:t>
            </a:r>
          </a:p>
        </p:txBody>
      </p:sp>
      <p:pic>
        <p:nvPicPr>
          <p:cNvPr id="568322" name="Picture 2" descr="line57"/>
          <p:cNvPicPr>
            <a:picLocks noChangeAspect="1" noChangeArrowheads="1" noCrop="1"/>
          </p:cNvPicPr>
          <p:nvPr/>
        </p:nvPicPr>
        <p:blipFill>
          <a:blip r:embed="rId2" cstate="print"/>
          <a:srcRect/>
          <a:stretch>
            <a:fillRect/>
          </a:stretch>
        </p:blipFill>
        <p:spPr bwMode="auto">
          <a:xfrm>
            <a:off x="0" y="6702425"/>
            <a:ext cx="9144000" cy="155575"/>
          </a:xfrm>
          <a:prstGeom prst="rect">
            <a:avLst/>
          </a:prstGeom>
          <a:noFill/>
        </p:spPr>
      </p:pic>
    </p:spTree>
  </p:cSld>
  <p:clrMapOvr>
    <a:masterClrMapping/>
  </p:clrMapOvr>
  <p:transition>
    <p:push dir="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E154505-8993-4409-99D4-CACD6C413B99}" type="slidenum">
              <a:rPr lang="en-US" altLang="zh-TW"/>
              <a:pPr/>
              <a:t>193</a:t>
            </a:fld>
            <a:endParaRPr lang="en-US" altLang="zh-TW"/>
          </a:p>
        </p:txBody>
      </p:sp>
      <p:sp>
        <p:nvSpPr>
          <p:cNvPr id="296962" name="Rectangle 2"/>
          <p:cNvSpPr>
            <a:spLocks noGrp="1" noChangeArrowheads="1"/>
          </p:cNvSpPr>
          <p:nvPr>
            <p:ph type="title" idx="4294967295"/>
          </p:nvPr>
        </p:nvSpPr>
        <p:spPr>
          <a:xfrm>
            <a:off x="457200" y="274638"/>
            <a:ext cx="8229600" cy="633412"/>
          </a:xfrm>
        </p:spPr>
        <p:txBody>
          <a:bodyPr/>
          <a:lstStyle/>
          <a:p>
            <a:r>
              <a:rPr lang="en-US" altLang="zh-TW" sz="4000"/>
              <a:t>Fig 4-31.</a:t>
            </a:r>
          </a:p>
        </p:txBody>
      </p:sp>
      <p:pic>
        <p:nvPicPr>
          <p:cNvPr id="296963" name="Picture 3" descr="4-31"/>
          <p:cNvPicPr>
            <a:picLocks noChangeAspect="1" noChangeArrowheads="1"/>
          </p:cNvPicPr>
          <p:nvPr/>
        </p:nvPicPr>
        <p:blipFill>
          <a:blip r:embed="rId2" cstate="print">
            <a:lum bright="-18000" contrast="30000"/>
          </a:blip>
          <a:srcRect/>
          <a:stretch>
            <a:fillRect/>
          </a:stretch>
        </p:blipFill>
        <p:spPr bwMode="auto">
          <a:xfrm>
            <a:off x="381000" y="914400"/>
            <a:ext cx="8291513" cy="572452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DFAAE96F-D91D-44ED-95D5-CD61FEF6A30A}" type="slidenum">
              <a:rPr lang="en-US" altLang="zh-TW"/>
              <a:pPr/>
              <a:t>194</a:t>
            </a:fld>
            <a:endParaRPr lang="en-US" altLang="zh-TW"/>
          </a:p>
        </p:txBody>
      </p:sp>
      <p:sp>
        <p:nvSpPr>
          <p:cNvPr id="236546" name="Rectangle 2"/>
          <p:cNvSpPr>
            <a:spLocks noGrp="1" noChangeArrowheads="1"/>
          </p:cNvSpPr>
          <p:nvPr>
            <p:ph type="title"/>
          </p:nvPr>
        </p:nvSpPr>
        <p:spPr>
          <a:xfrm>
            <a:off x="684213" y="0"/>
            <a:ext cx="7772400" cy="1052513"/>
          </a:xfrm>
        </p:spPr>
        <p:txBody>
          <a:bodyPr/>
          <a:lstStyle/>
          <a:p>
            <a:pPr algn="ctr"/>
            <a:r>
              <a:rPr lang="en-US" altLang="zh-TW" sz="4800" b="1"/>
              <a:t>      </a:t>
            </a:r>
            <a:r>
              <a:rPr lang="en-US" altLang="zh-TW" sz="4800" b="1" u="sng">
                <a:solidFill>
                  <a:srgbClr val="FF0000"/>
                </a:solidFill>
              </a:rPr>
              <a:t>NNs</a:t>
            </a:r>
          </a:p>
        </p:txBody>
      </p:sp>
      <p:sp>
        <p:nvSpPr>
          <p:cNvPr id="236547" name="Rectangle 3"/>
          <p:cNvSpPr>
            <a:spLocks noGrp="1" noChangeArrowheads="1"/>
          </p:cNvSpPr>
          <p:nvPr>
            <p:ph type="body" idx="1"/>
          </p:nvPr>
        </p:nvSpPr>
        <p:spPr>
          <a:xfrm>
            <a:off x="539750" y="1916113"/>
            <a:ext cx="7772400" cy="4114800"/>
          </a:xfrm>
        </p:spPr>
        <p:txBody>
          <a:bodyPr/>
          <a:lstStyle/>
          <a:p>
            <a:pPr>
              <a:lnSpc>
                <a:spcPct val="90000"/>
              </a:lnSpc>
            </a:pPr>
            <a:r>
              <a:rPr lang="en-US" altLang="zh-TW" sz="2400" b="1" u="sng">
                <a:latin typeface="Times New Roman" pitchFamily="18" charset="0"/>
              </a:rPr>
              <a:t>The age attribute has been split into 3 age classes, each represented by a separate input node;</a:t>
            </a:r>
          </a:p>
          <a:p>
            <a:pPr>
              <a:lnSpc>
                <a:spcPct val="90000"/>
              </a:lnSpc>
            </a:pPr>
            <a:r>
              <a:rPr lang="en-US" altLang="zh-TW" sz="2400" b="1" u="sng">
                <a:latin typeface="Times New Roman" pitchFamily="18" charset="0"/>
              </a:rPr>
              <a:t>House and car ownership also have an input node</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There are 4 additional nodes identifying the 4 areas, so that in this way each input node corresponds to a simple yes-no decision.</a:t>
            </a:r>
          </a:p>
          <a:p>
            <a:pPr>
              <a:lnSpc>
                <a:spcPct val="90000"/>
              </a:lnSpc>
            </a:pPr>
            <a:r>
              <a:rPr lang="en-US" altLang="zh-TW" sz="2400" b="1" u="sng">
                <a:latin typeface="Times New Roman" pitchFamily="18" charset="0"/>
              </a:rPr>
              <a:t>The same holds for the output nodes: each magazine has a node.  </a:t>
            </a:r>
          </a:p>
          <a:p>
            <a:pPr>
              <a:lnSpc>
                <a:spcPct val="90000"/>
              </a:lnSpc>
            </a:pPr>
            <a:r>
              <a:rPr lang="en-US" altLang="zh-TW" sz="2400" b="1" u="sng">
                <a:latin typeface="Times New Roman" pitchFamily="18" charset="0"/>
              </a:rPr>
              <a:t>It is clear that this coding corresponds well with the information stored in the database.</a:t>
            </a:r>
          </a:p>
        </p:txBody>
      </p:sp>
      <p:pic>
        <p:nvPicPr>
          <p:cNvPr id="567298" name="Picture 2" descr="line57"/>
          <p:cNvPicPr>
            <a:picLocks noChangeAspect="1" noChangeArrowheads="1" noCrop="1"/>
          </p:cNvPicPr>
          <p:nvPr/>
        </p:nvPicPr>
        <p:blipFill>
          <a:blip r:embed="rId2" cstate="print"/>
          <a:srcRect/>
          <a:stretch>
            <a:fillRect/>
          </a:stretch>
        </p:blipFill>
        <p:spPr bwMode="auto">
          <a:xfrm>
            <a:off x="0" y="6702425"/>
            <a:ext cx="9144000" cy="155575"/>
          </a:xfrm>
          <a:prstGeom prst="rect">
            <a:avLst/>
          </a:prstGeom>
          <a:noFill/>
        </p:spPr>
      </p:pic>
      <p:pic>
        <p:nvPicPr>
          <p:cNvPr id="567299" name="Picture 3" descr="line57"/>
          <p:cNvPicPr>
            <a:picLocks noChangeAspect="1" noChangeArrowheads="1" noCrop="1"/>
          </p:cNvPicPr>
          <p:nvPr/>
        </p:nvPicPr>
        <p:blipFill>
          <a:blip r:embed="rId2" cstate="print"/>
          <a:srcRect/>
          <a:stretch>
            <a:fillRect/>
          </a:stretch>
        </p:blipFill>
        <p:spPr bwMode="auto">
          <a:xfrm>
            <a:off x="250825" y="1484313"/>
            <a:ext cx="9144000" cy="155575"/>
          </a:xfrm>
          <a:prstGeom prst="rect">
            <a:avLst/>
          </a:prstGeom>
          <a:noFill/>
        </p:spPr>
      </p:pic>
    </p:spTree>
  </p:cSld>
  <p:clrMapOvr>
    <a:masterClrMapping/>
  </p:clrMapOvr>
  <p:transition>
    <p:push dir="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3BE61DCF-71DA-4C0A-BD60-5DCC89B512B1}" type="slidenum">
              <a:rPr lang="en-US" altLang="zh-TW"/>
              <a:pPr/>
              <a:t>195</a:t>
            </a:fld>
            <a:endParaRPr lang="en-US" altLang="zh-TW"/>
          </a:p>
        </p:txBody>
      </p:sp>
      <p:sp>
        <p:nvSpPr>
          <p:cNvPr id="237570" name="Rectangle 2"/>
          <p:cNvSpPr>
            <a:spLocks noGrp="1" noChangeArrowheads="1"/>
          </p:cNvSpPr>
          <p:nvPr>
            <p:ph type="title"/>
          </p:nvPr>
        </p:nvSpPr>
        <p:spPr>
          <a:xfrm>
            <a:off x="1692275" y="188913"/>
            <a:ext cx="8153400" cy="1143000"/>
          </a:xfrm>
        </p:spPr>
        <p:txBody>
          <a:bodyPr/>
          <a:lstStyle/>
          <a:p>
            <a:r>
              <a:rPr lang="en-US" altLang="zh-TW"/>
              <a:t>       </a:t>
            </a:r>
            <a:r>
              <a:rPr lang="en-US" altLang="zh-TW" sz="4800" b="1" u="sng">
                <a:solidFill>
                  <a:srgbClr val="FF0000"/>
                </a:solidFill>
              </a:rPr>
              <a:t>NNs</a:t>
            </a:r>
          </a:p>
        </p:txBody>
      </p:sp>
      <p:sp>
        <p:nvSpPr>
          <p:cNvPr id="237571" name="Rectangle 3"/>
          <p:cNvSpPr>
            <a:spLocks noGrp="1" noChangeArrowheads="1"/>
          </p:cNvSpPr>
          <p:nvPr>
            <p:ph type="body" idx="1"/>
          </p:nvPr>
        </p:nvSpPr>
        <p:spPr/>
        <p:txBody>
          <a:bodyPr/>
          <a:lstStyle/>
          <a:p>
            <a:r>
              <a:rPr lang="en-US" altLang="zh-TW" sz="2400" b="1" u="sng">
                <a:latin typeface="Times New Roman" pitchFamily="18" charset="0"/>
              </a:rPr>
              <a:t>The input nodes are wholly interconnected to the hidden nodes, and the hidden nodes are wholly interconnected to the output nodes.</a:t>
            </a:r>
          </a:p>
          <a:p>
            <a:r>
              <a:rPr lang="en-US" altLang="zh-TW" sz="2400" b="1" u="sng">
                <a:latin typeface="Times New Roman" pitchFamily="18" charset="0"/>
              </a:rPr>
              <a:t>In an untrained network the branches between the nodes have equal weights.</a:t>
            </a:r>
          </a:p>
          <a:p>
            <a:r>
              <a:rPr lang="en-US" altLang="zh-TW" sz="2400" b="1" u="sng">
                <a:latin typeface="Times New Roman" pitchFamily="18" charset="0"/>
              </a:rPr>
              <a:t>During the training stage the network receives examples of input and weights of the different branches until all the inputs match the appropriate outputs.</a:t>
            </a:r>
          </a:p>
          <a:p>
            <a:r>
              <a:rPr lang="en-US" altLang="zh-TW" sz="2400" b="1" u="sng">
                <a:latin typeface="Times New Roman" pitchFamily="18" charset="0"/>
              </a:rPr>
              <a:t>In Fig. 4.32 the network learns to recognize readers of the car magazine and the comics.</a:t>
            </a:r>
          </a:p>
        </p:txBody>
      </p:sp>
      <p:pic>
        <p:nvPicPr>
          <p:cNvPr id="566274" name="Picture 2" descr="line57"/>
          <p:cNvPicPr>
            <a:picLocks noChangeAspect="1" noChangeArrowheads="1" noCrop="1"/>
          </p:cNvPicPr>
          <p:nvPr/>
        </p:nvPicPr>
        <p:blipFill>
          <a:blip r:embed="rId2" cstate="print"/>
          <a:srcRect/>
          <a:stretch>
            <a:fillRect/>
          </a:stretch>
        </p:blipFill>
        <p:spPr bwMode="auto">
          <a:xfrm>
            <a:off x="0" y="6308725"/>
            <a:ext cx="9144000" cy="155575"/>
          </a:xfrm>
          <a:prstGeom prst="rect">
            <a:avLst/>
          </a:prstGeom>
          <a:noFill/>
        </p:spPr>
      </p:pic>
      <p:pic>
        <p:nvPicPr>
          <p:cNvPr id="566275" name="Picture 3" descr="line57"/>
          <p:cNvPicPr>
            <a:picLocks noChangeAspect="1" noChangeArrowheads="1" noCrop="1"/>
          </p:cNvPicPr>
          <p:nvPr/>
        </p:nvPicPr>
        <p:blipFill>
          <a:blip r:embed="rId2" cstate="print"/>
          <a:srcRect/>
          <a:stretch>
            <a:fillRect/>
          </a:stretch>
        </p:blipFill>
        <p:spPr bwMode="auto">
          <a:xfrm flipV="1">
            <a:off x="395288" y="260350"/>
            <a:ext cx="8569325" cy="146050"/>
          </a:xfrm>
          <a:prstGeom prst="rect">
            <a:avLst/>
          </a:prstGeom>
          <a:noFill/>
        </p:spPr>
      </p:pic>
    </p:spTree>
  </p:cSld>
  <p:clrMapOvr>
    <a:masterClrMapping/>
  </p:clrMapOvr>
  <p:transition>
    <p:push dir="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843A08C7-3D4A-426D-9E97-F2CCF7BD298B}" type="slidenum">
              <a:rPr lang="en-US" altLang="zh-TW"/>
              <a:pPr/>
              <a:t>196</a:t>
            </a:fld>
            <a:endParaRPr lang="en-US" altLang="zh-TW"/>
          </a:p>
        </p:txBody>
      </p:sp>
      <p:sp>
        <p:nvSpPr>
          <p:cNvPr id="297986" name="Rectangle 2"/>
          <p:cNvSpPr>
            <a:spLocks noGrp="1" noChangeArrowheads="1"/>
          </p:cNvSpPr>
          <p:nvPr>
            <p:ph type="title" idx="4294967295"/>
          </p:nvPr>
        </p:nvSpPr>
        <p:spPr>
          <a:xfrm>
            <a:off x="468313" y="0"/>
            <a:ext cx="8229600" cy="966788"/>
          </a:xfrm>
        </p:spPr>
        <p:txBody>
          <a:bodyPr/>
          <a:lstStyle/>
          <a:p>
            <a:r>
              <a:rPr lang="en-US" altLang="zh-TW"/>
              <a:t>Fig 4-32.</a:t>
            </a:r>
          </a:p>
        </p:txBody>
      </p:sp>
      <p:pic>
        <p:nvPicPr>
          <p:cNvPr id="297987" name="Picture 3" descr="4-32"/>
          <p:cNvPicPr>
            <a:picLocks noChangeAspect="1" noChangeArrowheads="1"/>
          </p:cNvPicPr>
          <p:nvPr/>
        </p:nvPicPr>
        <p:blipFill>
          <a:blip r:embed="rId2" cstate="print">
            <a:lum bright="-6000" contrast="18000"/>
          </a:blip>
          <a:srcRect/>
          <a:stretch>
            <a:fillRect/>
          </a:stretch>
        </p:blipFill>
        <p:spPr bwMode="auto">
          <a:xfrm>
            <a:off x="392113" y="914400"/>
            <a:ext cx="8358187" cy="5800725"/>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CCFF"/>
            </a:gs>
            <a:gs pos="100000">
              <a:srgbClr val="CCE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2F8B3643-976F-470C-B555-8A7E4CE66BA0}" type="slidenum">
              <a:rPr lang="en-US" altLang="zh-TW"/>
              <a:pPr/>
              <a:t>197</a:t>
            </a:fld>
            <a:endParaRPr lang="en-US" altLang="zh-TW"/>
          </a:p>
        </p:txBody>
      </p:sp>
      <p:sp>
        <p:nvSpPr>
          <p:cNvPr id="238594" name="Rectangle 2"/>
          <p:cNvSpPr>
            <a:spLocks noGrp="1" noChangeArrowheads="1"/>
          </p:cNvSpPr>
          <p:nvPr>
            <p:ph type="title"/>
          </p:nvPr>
        </p:nvSpPr>
        <p:spPr>
          <a:xfrm>
            <a:off x="684213" y="260350"/>
            <a:ext cx="6870700" cy="700088"/>
          </a:xfrm>
        </p:spPr>
        <p:txBody>
          <a:bodyPr/>
          <a:lstStyle/>
          <a:p>
            <a:r>
              <a:rPr lang="en-US" altLang="zh-TW" sz="4000"/>
              <a:t>     </a:t>
            </a:r>
            <a:r>
              <a:rPr lang="en-US" altLang="zh-TW" sz="4800" b="1" u="sng">
                <a:solidFill>
                  <a:srgbClr val="FF0000"/>
                </a:solidFill>
                <a:latin typeface="Times New Roman" pitchFamily="18" charset="0"/>
              </a:rPr>
              <a:t>NNs</a:t>
            </a:r>
          </a:p>
        </p:txBody>
      </p:sp>
      <p:sp>
        <p:nvSpPr>
          <p:cNvPr id="238595" name="Rectangle 3"/>
          <p:cNvSpPr>
            <a:spLocks noGrp="1" noChangeArrowheads="1"/>
          </p:cNvSpPr>
          <p:nvPr>
            <p:ph type="body" idx="1"/>
          </p:nvPr>
        </p:nvSpPr>
        <p:spPr>
          <a:xfrm>
            <a:off x="468313" y="1628775"/>
            <a:ext cx="7696200" cy="3713163"/>
          </a:xfrm>
        </p:spPr>
        <p:txBody>
          <a:bodyPr/>
          <a:lstStyle/>
          <a:p>
            <a:pPr>
              <a:lnSpc>
                <a:spcPct val="90000"/>
              </a:lnSpc>
            </a:pPr>
            <a:endParaRPr lang="en-US" altLang="zh-TW" sz="2400" b="1" u="sng">
              <a:latin typeface="Times New Roman" pitchFamily="18" charset="0"/>
            </a:endParaRPr>
          </a:p>
          <a:p>
            <a:pPr>
              <a:lnSpc>
                <a:spcPct val="90000"/>
              </a:lnSpc>
            </a:pPr>
            <a:r>
              <a:rPr lang="en-US" altLang="zh-TW" sz="2400" b="1" u="sng">
                <a:solidFill>
                  <a:srgbClr val="000099"/>
                </a:solidFill>
                <a:latin typeface="Times New Roman" pitchFamily="18" charset="0"/>
              </a:rPr>
              <a:t>Fig. 4.33 shows the internal state of the network after training.</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The configuration of the internal nodes shows that there is a certain connection between the car magazine and comics readers.</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However, the networks do not provide a rule to identify this association.</a:t>
            </a:r>
          </a:p>
        </p:txBody>
      </p:sp>
    </p:spTree>
  </p:cSld>
  <p:clrMapOvr>
    <a:masterClrMapping/>
  </p:clrMapOvr>
  <p:transition spd="med">
    <p:wheel spokes="8"/>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CCE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E85B0F36-5848-4F82-9485-557D5291A36B}" type="slidenum">
              <a:rPr lang="en-US" altLang="zh-TW"/>
              <a:pPr/>
              <a:t>198</a:t>
            </a:fld>
            <a:endParaRPr lang="en-US" altLang="zh-TW"/>
          </a:p>
        </p:txBody>
      </p:sp>
      <p:sp>
        <p:nvSpPr>
          <p:cNvPr id="668674" name="Rectangle 2"/>
          <p:cNvSpPr>
            <a:spLocks noGrp="1" noChangeArrowheads="1"/>
          </p:cNvSpPr>
          <p:nvPr>
            <p:ph type="title"/>
          </p:nvPr>
        </p:nvSpPr>
        <p:spPr>
          <a:xfrm>
            <a:off x="755650" y="333375"/>
            <a:ext cx="6870700" cy="663575"/>
          </a:xfrm>
        </p:spPr>
        <p:txBody>
          <a:bodyPr/>
          <a:lstStyle/>
          <a:p>
            <a:r>
              <a:rPr lang="en-US" altLang="zh-TW" sz="4800" b="1" u="sng">
                <a:solidFill>
                  <a:srgbClr val="FF0000"/>
                </a:solidFill>
                <a:latin typeface="Times New Roman" pitchFamily="18" charset="0"/>
              </a:rPr>
              <a:t>NNs</a:t>
            </a:r>
          </a:p>
        </p:txBody>
      </p:sp>
      <p:sp>
        <p:nvSpPr>
          <p:cNvPr id="668675" name="Rectangle 3"/>
          <p:cNvSpPr>
            <a:spLocks noGrp="1" noChangeArrowheads="1"/>
          </p:cNvSpPr>
          <p:nvPr>
            <p:ph type="body" idx="1"/>
          </p:nvPr>
        </p:nvSpPr>
        <p:spPr>
          <a:xfrm>
            <a:off x="468313" y="1125538"/>
            <a:ext cx="7696200" cy="3657600"/>
          </a:xfrm>
        </p:spPr>
        <p:txBody>
          <a:bodyPr/>
          <a:lstStyle/>
          <a:p>
            <a:pPr>
              <a:lnSpc>
                <a:spcPct val="80000"/>
              </a:lnSpc>
            </a:pPr>
            <a:endParaRPr lang="en-US" altLang="zh-TW" sz="600" b="1" u="sng">
              <a:latin typeface="Times New Roman" pitchFamily="18" charset="0"/>
            </a:endParaRPr>
          </a:p>
          <a:p>
            <a:pPr>
              <a:lnSpc>
                <a:spcPct val="80000"/>
              </a:lnSpc>
            </a:pPr>
            <a:r>
              <a:rPr lang="en-US" altLang="zh-TW" sz="2400" b="1" u="sng">
                <a:solidFill>
                  <a:srgbClr val="000099"/>
                </a:solidFill>
                <a:latin typeface="Times New Roman" pitchFamily="18" charset="0"/>
              </a:rPr>
              <a:t>Back propagation networks are a great improvement on the perceptron architecture.</a:t>
            </a:r>
          </a:p>
          <a:p>
            <a:pPr>
              <a:lnSpc>
                <a:spcPct val="80000"/>
              </a:lnSpc>
            </a:pPr>
            <a:endParaRPr lang="en-US" altLang="zh-TW" sz="2400" b="1" u="sng">
              <a:solidFill>
                <a:srgbClr val="000099"/>
              </a:solidFill>
              <a:latin typeface="Times New Roman" pitchFamily="18" charset="0"/>
            </a:endParaRP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They also have disadvantages, one being that they need an extremely large training set.</a:t>
            </a:r>
          </a:p>
          <a:p>
            <a:pPr>
              <a:lnSpc>
                <a:spcPct val="80000"/>
              </a:lnSpc>
            </a:pPr>
            <a:endParaRPr lang="en-US" altLang="zh-TW" sz="2400" b="1" u="sng">
              <a:solidFill>
                <a:srgbClr val="000099"/>
              </a:solidFill>
              <a:latin typeface="Times New Roman" pitchFamily="18" charset="0"/>
            </a:endParaRPr>
          </a:p>
          <a:p>
            <a:pPr>
              <a:lnSpc>
                <a:spcPct val="80000"/>
              </a:lnSpc>
            </a:pPr>
            <a:endParaRPr lang="en-US" altLang="zh-TW" sz="2400" b="1" u="sng">
              <a:solidFill>
                <a:srgbClr val="000099"/>
              </a:solidFill>
              <a:latin typeface="Times New Roman" pitchFamily="18" charset="0"/>
            </a:endParaRPr>
          </a:p>
          <a:p>
            <a:pPr>
              <a:lnSpc>
                <a:spcPct val="80000"/>
              </a:lnSpc>
            </a:pPr>
            <a:r>
              <a:rPr lang="en-US" altLang="zh-TW" sz="2400" b="1" u="sng">
                <a:solidFill>
                  <a:srgbClr val="000099"/>
                </a:solidFill>
                <a:latin typeface="Times New Roman" pitchFamily="18" charset="0"/>
              </a:rPr>
              <a:t>Another problem of NNs is that although they have learned- they do not provide us with a theory about what they have learned. </a:t>
            </a:r>
          </a:p>
          <a:p>
            <a:pPr>
              <a:lnSpc>
                <a:spcPct val="80000"/>
              </a:lnSpc>
            </a:pPr>
            <a:endParaRPr lang="en-US" altLang="zh-TW" sz="2400">
              <a:solidFill>
                <a:srgbClr val="000099"/>
              </a:solidFill>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74FB03B9-B627-4BB3-9250-190B8A4A12C7}" type="slidenum">
              <a:rPr lang="en-US" altLang="zh-TW"/>
              <a:pPr/>
              <a:t>199</a:t>
            </a:fld>
            <a:endParaRPr lang="en-US" altLang="zh-TW"/>
          </a:p>
        </p:txBody>
      </p:sp>
      <p:sp>
        <p:nvSpPr>
          <p:cNvPr id="299010" name="Rectangle 2"/>
          <p:cNvSpPr>
            <a:spLocks noGrp="1" noChangeArrowheads="1"/>
          </p:cNvSpPr>
          <p:nvPr>
            <p:ph type="title" idx="4294967295"/>
          </p:nvPr>
        </p:nvSpPr>
        <p:spPr>
          <a:xfrm>
            <a:off x="457200" y="274638"/>
            <a:ext cx="8229600" cy="966787"/>
          </a:xfrm>
        </p:spPr>
        <p:txBody>
          <a:bodyPr/>
          <a:lstStyle/>
          <a:p>
            <a:r>
              <a:rPr lang="en-US" altLang="zh-TW"/>
              <a:t>Fig 4-33.</a:t>
            </a:r>
          </a:p>
        </p:txBody>
      </p:sp>
      <p:pic>
        <p:nvPicPr>
          <p:cNvPr id="299011" name="Picture 3" descr="4-33"/>
          <p:cNvPicPr>
            <a:picLocks noChangeAspect="1" noChangeArrowheads="1"/>
          </p:cNvPicPr>
          <p:nvPr/>
        </p:nvPicPr>
        <p:blipFill>
          <a:blip r:embed="rId2" cstate="print">
            <a:lum bright="-18000" contrast="36000"/>
          </a:blip>
          <a:srcRect/>
          <a:stretch>
            <a:fillRect/>
          </a:stretch>
        </p:blipFill>
        <p:spPr bwMode="auto">
          <a:xfrm>
            <a:off x="381000" y="914400"/>
            <a:ext cx="8321675" cy="57150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0C7B5D32-14E6-4EC2-BD50-D6190B3FF167}" type="slidenum">
              <a:rPr lang="en-US" altLang="zh-TW"/>
              <a:pPr/>
              <a:t>2</a:t>
            </a:fld>
            <a:endParaRPr lang="en-US" altLang="zh-TW"/>
          </a:p>
        </p:txBody>
      </p:sp>
      <p:sp>
        <p:nvSpPr>
          <p:cNvPr id="752642" name="Rectangle 2"/>
          <p:cNvSpPr>
            <a:spLocks noGrp="1" noChangeArrowheads="1"/>
          </p:cNvSpPr>
          <p:nvPr>
            <p:ph type="body" idx="1"/>
          </p:nvPr>
        </p:nvSpPr>
        <p:spPr>
          <a:xfrm>
            <a:off x="0" y="333375"/>
            <a:ext cx="8893175" cy="5775325"/>
          </a:xfrm>
        </p:spPr>
        <p:txBody>
          <a:bodyPr/>
          <a:lstStyle/>
          <a:p>
            <a:pPr>
              <a:lnSpc>
                <a:spcPct val="80000"/>
              </a:lnSpc>
            </a:pPr>
            <a:r>
              <a:rPr lang="zh-TW" altLang="en-US" sz="2200" b="1" dirty="0">
                <a:solidFill>
                  <a:srgbClr val="FF0000"/>
                </a:solidFill>
              </a:rPr>
              <a:t>文章題目：六大科技業 需才</a:t>
            </a:r>
            <a:r>
              <a:rPr lang="en-US" altLang="zh-TW" sz="2200" b="1" dirty="0">
                <a:solidFill>
                  <a:srgbClr val="FF0000"/>
                </a:solidFill>
              </a:rPr>
              <a:t>11</a:t>
            </a:r>
            <a:r>
              <a:rPr lang="zh-TW" altLang="en-US" sz="2200" b="1" dirty="0">
                <a:solidFill>
                  <a:srgbClr val="FF0000"/>
                </a:solidFill>
              </a:rPr>
              <a:t>萬</a:t>
            </a:r>
            <a:r>
              <a:rPr lang="zh-TW" altLang="en-US" sz="2200" b="1" dirty="0"/>
              <a:t>  文章菁華：亞洲最大的台北國際電腦展（</a:t>
            </a:r>
            <a:r>
              <a:rPr lang="en-US" altLang="zh-TW" sz="2200" b="1" dirty="0" err="1"/>
              <a:t>Computex</a:t>
            </a:r>
            <a:r>
              <a:rPr lang="zh-TW" altLang="en-US" sz="2200" b="1" dirty="0"/>
              <a:t>）今日登場，根據</a:t>
            </a:r>
            <a:r>
              <a:rPr lang="en-US" altLang="zh-TW" sz="2200" b="1" dirty="0"/>
              <a:t>104</a:t>
            </a:r>
            <a:r>
              <a:rPr lang="zh-TW" altLang="en-US" sz="2200" b="1" dirty="0"/>
              <a:t>資訊科技最新統計，六大科技業工作機會將近</a:t>
            </a:r>
            <a:r>
              <a:rPr lang="en-US" altLang="zh-TW" sz="2200" b="1" dirty="0"/>
              <a:t>11</a:t>
            </a:r>
            <a:r>
              <a:rPr lang="zh-TW" altLang="en-US" sz="2200" b="1" dirty="0"/>
              <a:t>萬個，比去年同期增加</a:t>
            </a:r>
            <a:r>
              <a:rPr lang="en-US" altLang="zh-TW" sz="2200" b="1" dirty="0"/>
              <a:t>6.1</a:t>
            </a:r>
            <a:r>
              <a:rPr lang="zh-TW" altLang="en-US" sz="2200" b="1" dirty="0"/>
              <a:t>％，顯示雲端智慧、行動通訊和面板觸控的趨勢當道，其中，人才需求最多的是電腦及消費性電子，和軟體開發工程師等，共需近</a:t>
            </a:r>
            <a:r>
              <a:rPr lang="en-US" altLang="zh-TW" sz="2200" b="1" dirty="0"/>
              <a:t>5</a:t>
            </a:r>
            <a:r>
              <a:rPr lang="zh-TW" altLang="en-US" sz="2200" b="1" dirty="0"/>
              <a:t>萬。</a:t>
            </a:r>
            <a:r>
              <a:rPr lang="en-US" altLang="zh-TW" sz="2200" b="1" dirty="0">
                <a:solidFill>
                  <a:srgbClr val="FF0000"/>
                </a:solidFill>
              </a:rPr>
              <a:t>104</a:t>
            </a:r>
            <a:r>
              <a:rPr lang="zh-TW" altLang="en-US" sz="2200" b="1" dirty="0">
                <a:solidFill>
                  <a:srgbClr val="FF0000"/>
                </a:solidFill>
              </a:rPr>
              <a:t>資訊科技集團</a:t>
            </a:r>
            <a:r>
              <a:rPr lang="zh-TW" altLang="en-US" sz="2200" b="1" dirty="0"/>
              <a:t>行銷處協理陳力孑表示，除了上述人才需求最多的兩項科技業職缺外，六大科技業中，人才需求成長最強的是電信通訊、年增</a:t>
            </a:r>
            <a:r>
              <a:rPr lang="en-US" altLang="zh-TW" sz="2200" b="1" dirty="0"/>
              <a:t>18.1</a:t>
            </a:r>
            <a:r>
              <a:rPr lang="zh-TW" altLang="en-US" sz="2200" b="1" dirty="0"/>
              <a:t>％，電子零組件，年增</a:t>
            </a:r>
            <a:r>
              <a:rPr lang="en-US" altLang="zh-TW" sz="2200" b="1" dirty="0"/>
              <a:t>15.6</a:t>
            </a:r>
            <a:r>
              <a:rPr lang="zh-TW" altLang="en-US" sz="2200" b="1" dirty="0"/>
              <a:t>％，再來是光電及光學，年增</a:t>
            </a:r>
            <a:r>
              <a:rPr lang="en-US" altLang="zh-TW" sz="2200" b="1" dirty="0"/>
              <a:t>7.9</a:t>
            </a:r>
            <a:r>
              <a:rPr lang="zh-TW" altLang="en-US" sz="2200" b="1" dirty="0"/>
              <a:t>％；半導體業徵才則年增</a:t>
            </a:r>
            <a:r>
              <a:rPr lang="en-US" altLang="zh-TW" sz="2200" b="1" dirty="0"/>
              <a:t>4.1</a:t>
            </a:r>
            <a:r>
              <a:rPr lang="zh-TW" altLang="en-US" sz="2200" b="1" dirty="0"/>
              <a:t>％，趨於平緩。值得注意的是，隨著民生消費的商業運作產生大量數據（</a:t>
            </a:r>
            <a:r>
              <a:rPr lang="en-US" altLang="zh-TW" sz="2200" b="1" dirty="0">
                <a:solidFill>
                  <a:srgbClr val="FF0000"/>
                </a:solidFill>
              </a:rPr>
              <a:t>big data</a:t>
            </a:r>
            <a:r>
              <a:rPr lang="zh-TW" altLang="en-US" sz="2200" b="1" dirty="0"/>
              <a:t>），企業需要程式語言的數據分析（</a:t>
            </a:r>
            <a:r>
              <a:rPr lang="en-US" altLang="zh-TW" sz="2200" b="1" dirty="0">
                <a:solidFill>
                  <a:srgbClr val="FF0000"/>
                </a:solidFill>
              </a:rPr>
              <a:t>data mining</a:t>
            </a:r>
            <a:r>
              <a:rPr lang="zh-TW" altLang="en-US" sz="2200" b="1" dirty="0"/>
              <a:t>），使得「</a:t>
            </a:r>
            <a:r>
              <a:rPr lang="zh-TW" altLang="en-US" sz="2200" b="1" dirty="0">
                <a:solidFill>
                  <a:srgbClr val="FF0000"/>
                </a:solidFill>
              </a:rPr>
              <a:t>演算法開發工程師</a:t>
            </a:r>
            <a:r>
              <a:rPr lang="zh-TW" altLang="en-US" sz="2200" b="1" dirty="0"/>
              <a:t>」年資不到</a:t>
            </a:r>
            <a:r>
              <a:rPr lang="en-US" altLang="zh-TW" sz="2200" b="1" dirty="0"/>
              <a:t>1</a:t>
            </a:r>
            <a:r>
              <a:rPr lang="zh-TW" altLang="en-US" sz="2200" b="1" dirty="0"/>
              <a:t>年，平均年薪總額即逼近</a:t>
            </a:r>
            <a:r>
              <a:rPr lang="en-US" altLang="zh-TW" sz="2200" b="1" dirty="0">
                <a:solidFill>
                  <a:srgbClr val="FF0000"/>
                </a:solidFill>
              </a:rPr>
              <a:t>80</a:t>
            </a:r>
            <a:r>
              <a:rPr lang="zh-TW" altLang="en-US" sz="2200" b="1" dirty="0">
                <a:solidFill>
                  <a:srgbClr val="FF0000"/>
                </a:solidFill>
              </a:rPr>
              <a:t>萬元</a:t>
            </a:r>
            <a:r>
              <a:rPr lang="zh-TW" altLang="en-US" sz="2200" b="1" dirty="0"/>
              <a:t>，高於其他種類的工程師。由於從</a:t>
            </a:r>
            <a:r>
              <a:rPr lang="en-US" altLang="zh-TW" sz="2200" b="1" dirty="0" err="1"/>
              <a:t>Computex</a:t>
            </a:r>
            <a:r>
              <a:rPr lang="zh-TW" altLang="en-US" sz="2200" b="1" dirty="0"/>
              <a:t>也可以觀察出，雲端、魔敗（</a:t>
            </a:r>
            <a:r>
              <a:rPr lang="en-US" altLang="zh-TW" sz="2200" b="1" dirty="0"/>
              <a:t>mobile</a:t>
            </a:r>
            <a:r>
              <a:rPr lang="zh-TW" altLang="en-US" sz="2200" b="1" dirty="0"/>
              <a:t>）、以及大數據的</a:t>
            </a:r>
            <a:r>
              <a:rPr lang="en-US" altLang="zh-TW" sz="2200" b="1" dirty="0"/>
              <a:t>3</a:t>
            </a:r>
            <a:r>
              <a:rPr lang="zh-TW" altLang="en-US" sz="2200" b="1" dirty="0"/>
              <a:t>大概念趨勢，產出</a:t>
            </a:r>
            <a:r>
              <a:rPr lang="en-US" altLang="zh-TW" sz="2200" b="1" dirty="0"/>
              <a:t>5</a:t>
            </a:r>
            <a:r>
              <a:rPr lang="zh-TW" altLang="en-US" sz="2200" b="1" dirty="0"/>
              <a:t>大相關工程師。包括演算法開發工程師、軟體設計工程師、</a:t>
            </a:r>
            <a:r>
              <a:rPr lang="en-US" altLang="zh-TW" sz="2200" b="1" dirty="0"/>
              <a:t>Internet</a:t>
            </a:r>
            <a:r>
              <a:rPr lang="zh-TW" altLang="en-US" sz="2200" b="1" dirty="0"/>
              <a:t>程式設計師、通訊軟體工程師、以及電腦系統分析師。　其中，</a:t>
            </a:r>
            <a:r>
              <a:rPr lang="zh-TW" altLang="en-US" sz="2200" b="1" dirty="0">
                <a:solidFill>
                  <a:srgbClr val="FF0000"/>
                </a:solidFill>
              </a:rPr>
              <a:t>演算法工程師</a:t>
            </a:r>
            <a:r>
              <a:rPr lang="zh-TW" altLang="en-US" sz="2200" b="1" dirty="0"/>
              <a:t>最近</a:t>
            </a:r>
            <a:r>
              <a:rPr lang="en-US" altLang="zh-TW" sz="2200" b="1" dirty="0"/>
              <a:t>5</a:t>
            </a:r>
            <a:r>
              <a:rPr lang="zh-TW" altLang="en-US" sz="2200" b="1" dirty="0"/>
              <a:t>年的</a:t>
            </a:r>
            <a:r>
              <a:rPr lang="zh-TW" altLang="en-US" sz="2200" b="1" dirty="0">
                <a:solidFill>
                  <a:srgbClr val="FF0000"/>
                </a:solidFill>
              </a:rPr>
              <a:t>工作機會成長</a:t>
            </a:r>
            <a:r>
              <a:rPr lang="en-US" altLang="zh-TW" sz="2200" b="1" dirty="0">
                <a:solidFill>
                  <a:srgbClr val="FF0000"/>
                </a:solidFill>
              </a:rPr>
              <a:t>2.8</a:t>
            </a:r>
            <a:r>
              <a:rPr lang="zh-TW" altLang="en-US" sz="2200" b="1" dirty="0">
                <a:solidFill>
                  <a:srgbClr val="FF0000"/>
                </a:solidFill>
              </a:rPr>
              <a:t>倍、成長最強</a:t>
            </a:r>
            <a:r>
              <a:rPr lang="zh-TW" altLang="en-US" sz="2200" b="1" dirty="0"/>
              <a:t>，其次為</a:t>
            </a:r>
            <a:r>
              <a:rPr lang="en-US" altLang="zh-TW" sz="2200" b="1" dirty="0"/>
              <a:t>Internet</a:t>
            </a:r>
            <a:r>
              <a:rPr lang="zh-TW" altLang="en-US" sz="2200" b="1" dirty="0"/>
              <a:t>程式設計師成長</a:t>
            </a:r>
            <a:r>
              <a:rPr lang="en-US" altLang="zh-TW" sz="2200" b="1" dirty="0"/>
              <a:t>2.2</a:t>
            </a:r>
            <a:r>
              <a:rPr lang="zh-TW" altLang="en-US" sz="2200" b="1" dirty="0"/>
              <a:t>倍，其他</a:t>
            </a:r>
            <a:r>
              <a:rPr lang="en-US" altLang="zh-TW" sz="2200" b="1" dirty="0"/>
              <a:t>3</a:t>
            </a:r>
            <a:r>
              <a:rPr lang="zh-TW" altLang="en-US" sz="2200" b="1" dirty="0"/>
              <a:t>項成長倍數介於</a:t>
            </a:r>
            <a:r>
              <a:rPr lang="en-US" altLang="zh-TW" sz="2200" b="1" dirty="0"/>
              <a:t>1.1~1.5</a:t>
            </a:r>
            <a:r>
              <a:rPr lang="zh-TW" altLang="en-US" sz="2200" b="1" dirty="0"/>
              <a:t>倍之間，對照「重軟不重硬」的產業人才趨勢，同一期間電腦硬體研發工程師工作機會成長</a:t>
            </a:r>
            <a:r>
              <a:rPr lang="en-US" altLang="zh-TW" sz="2200" b="1" dirty="0"/>
              <a:t>0.9</a:t>
            </a:r>
            <a:r>
              <a:rPr lang="zh-TW" altLang="en-US" sz="2200" b="1" dirty="0"/>
              <a:t>倍。演算法開發工程師年資不到</a:t>
            </a:r>
            <a:r>
              <a:rPr lang="en-US" altLang="zh-TW" sz="2200" b="1" dirty="0"/>
              <a:t>1</a:t>
            </a:r>
            <a:r>
              <a:rPr lang="zh-TW" altLang="en-US" sz="2200" b="1" dirty="0"/>
              <a:t>年的平均年薪總額即逼近</a:t>
            </a:r>
            <a:r>
              <a:rPr lang="en-US" altLang="zh-TW" sz="2200" b="1" dirty="0">
                <a:solidFill>
                  <a:srgbClr val="FF0000"/>
                </a:solidFill>
              </a:rPr>
              <a:t>80</a:t>
            </a:r>
            <a:r>
              <a:rPr lang="zh-TW" altLang="en-US" sz="2200" b="1" dirty="0">
                <a:solidFill>
                  <a:srgbClr val="FF0000"/>
                </a:solidFill>
              </a:rPr>
              <a:t>萬</a:t>
            </a:r>
            <a:r>
              <a:rPr lang="zh-TW" altLang="en-US" sz="2200" b="1" dirty="0"/>
              <a:t>元，年資</a:t>
            </a:r>
            <a:r>
              <a:rPr lang="en-US" altLang="zh-TW" sz="2200" b="1" dirty="0"/>
              <a:t>1~3</a:t>
            </a:r>
            <a:r>
              <a:rPr lang="zh-TW" altLang="en-US" sz="2200" b="1" dirty="0"/>
              <a:t>年可達</a:t>
            </a:r>
            <a:r>
              <a:rPr lang="en-US" altLang="zh-TW" sz="2200" b="1" dirty="0">
                <a:solidFill>
                  <a:srgbClr val="FF0000"/>
                </a:solidFill>
              </a:rPr>
              <a:t>89</a:t>
            </a:r>
            <a:r>
              <a:rPr lang="zh-TW" altLang="en-US" sz="2200" b="1" dirty="0">
                <a:solidFill>
                  <a:srgbClr val="FF0000"/>
                </a:solidFill>
              </a:rPr>
              <a:t>萬</a:t>
            </a:r>
            <a:r>
              <a:rPr lang="zh-TW" altLang="en-US" sz="2200" b="1" dirty="0"/>
              <a:t>元，年資</a:t>
            </a:r>
            <a:r>
              <a:rPr lang="en-US" altLang="zh-TW" sz="2200" b="1" dirty="0"/>
              <a:t>3~5</a:t>
            </a:r>
            <a:r>
              <a:rPr lang="zh-TW" altLang="en-US" sz="2200" b="1" dirty="0"/>
              <a:t>年可達</a:t>
            </a:r>
            <a:r>
              <a:rPr lang="en-US" altLang="zh-TW" sz="2200" b="1" dirty="0">
                <a:solidFill>
                  <a:srgbClr val="FF0000"/>
                </a:solidFill>
              </a:rPr>
              <a:t>94</a:t>
            </a:r>
            <a:r>
              <a:rPr lang="zh-TW" altLang="en-US" sz="2200" b="1" dirty="0">
                <a:solidFill>
                  <a:srgbClr val="FF0000"/>
                </a:solidFill>
              </a:rPr>
              <a:t>萬</a:t>
            </a:r>
            <a:r>
              <a:rPr lang="zh-TW" altLang="en-US" sz="2200" b="1" dirty="0"/>
              <a:t>元，年資</a:t>
            </a:r>
            <a:r>
              <a:rPr lang="en-US" altLang="zh-TW" sz="2200" b="1" dirty="0"/>
              <a:t>5~10</a:t>
            </a:r>
            <a:r>
              <a:rPr lang="zh-TW" altLang="en-US" sz="2200" b="1" dirty="0"/>
              <a:t>年可達</a:t>
            </a:r>
            <a:r>
              <a:rPr lang="en-US" altLang="zh-TW" sz="2200" b="1" dirty="0">
                <a:solidFill>
                  <a:srgbClr val="FF0000"/>
                </a:solidFill>
              </a:rPr>
              <a:t>116</a:t>
            </a:r>
            <a:r>
              <a:rPr lang="zh-TW" altLang="en-US" sz="2200" b="1" dirty="0">
                <a:solidFill>
                  <a:srgbClr val="FF0000"/>
                </a:solidFill>
              </a:rPr>
              <a:t>萬</a:t>
            </a:r>
            <a:r>
              <a:rPr lang="zh-TW" altLang="en-US" sz="2200" b="1" dirty="0"/>
              <a:t>元，年薪位居</a:t>
            </a:r>
            <a:r>
              <a:rPr lang="en-US" altLang="zh-TW" sz="2200" b="1" dirty="0"/>
              <a:t>5</a:t>
            </a:r>
            <a:r>
              <a:rPr lang="zh-TW" altLang="en-US" sz="2200" b="1" dirty="0"/>
              <a:t>大相關工程師之冠，也勝過薪資行情位居前段班的半導體工程師。另一方面，根據</a:t>
            </a:r>
            <a:r>
              <a:rPr lang="en-US" altLang="zh-TW" sz="2200" b="1" dirty="0"/>
              <a:t>1111</a:t>
            </a:r>
            <a:r>
              <a:rPr lang="zh-TW" altLang="en-US" sz="2200" b="1" dirty="0"/>
              <a:t>人力銀行資料庫中的</a:t>
            </a:r>
            <a:r>
              <a:rPr lang="en-US" altLang="zh-TW" sz="2200" b="1" dirty="0"/>
              <a:t>5</a:t>
            </a:r>
            <a:r>
              <a:rPr lang="zh-TW" altLang="en-US" sz="2200" b="1" dirty="0"/>
              <a:t>月最新資料顯示，資訊科技業相關職務即有近</a:t>
            </a:r>
            <a:r>
              <a:rPr lang="en-US" altLang="zh-TW" sz="2200" b="1" dirty="0"/>
              <a:t>4.4</a:t>
            </a:r>
            <a:r>
              <a:rPr lang="zh-TW" altLang="en-US" sz="2200" b="1" dirty="0"/>
              <a:t>萬個工作機會，</a:t>
            </a:r>
            <a:r>
              <a:rPr lang="en-US" altLang="zh-TW" sz="2200" b="1" dirty="0"/>
              <a:t>4</a:t>
            </a:r>
            <a:r>
              <a:rPr lang="zh-TW" altLang="en-US" sz="2200" b="1" dirty="0"/>
              <a:t>年來職缺成長了</a:t>
            </a:r>
            <a:r>
              <a:rPr lang="en-US" altLang="zh-TW" sz="2200" b="1" dirty="0"/>
              <a:t>1.13</a:t>
            </a:r>
            <a:r>
              <a:rPr lang="zh-TW" altLang="en-US" sz="2200" b="1" dirty="0"/>
              <a:t>倍</a:t>
            </a:r>
            <a:r>
              <a:rPr lang="zh-TW" altLang="en-US" sz="2200" b="1" dirty="0" smtClean="0"/>
              <a:t>。</a:t>
            </a:r>
            <a:endParaRPr lang="en-US" altLang="zh-TW" sz="2200" b="1" dirty="0"/>
          </a:p>
        </p:txBody>
      </p:sp>
      <p:pic>
        <p:nvPicPr>
          <p:cNvPr id="752643" name="Picture 3" descr="中時電子報">
            <a:hlinkClick r:id="rId2" tooltip="中時電子報"/>
          </p:cNvPr>
          <p:cNvPicPr>
            <a:picLocks noChangeAspect="1" noChangeArrowheads="1"/>
          </p:cNvPicPr>
          <p:nvPr/>
        </p:nvPicPr>
        <p:blipFill>
          <a:blip r:embed="rId3" cstate="print"/>
          <a:srcRect/>
          <a:stretch>
            <a:fillRect/>
          </a:stretch>
        </p:blipFill>
        <p:spPr bwMode="auto">
          <a:xfrm>
            <a:off x="0" y="0"/>
            <a:ext cx="1333500" cy="4762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CD64A698-D976-441B-8ECD-F40E5A7D736E}" type="slidenum">
              <a:rPr lang="en-US" altLang="zh-TW"/>
              <a:pPr/>
              <a:t>20</a:t>
            </a:fld>
            <a:endParaRPr lang="en-US" altLang="zh-TW"/>
          </a:p>
        </p:txBody>
      </p:sp>
      <p:sp>
        <p:nvSpPr>
          <p:cNvPr id="56322" name="Rectangle 2"/>
          <p:cNvSpPr>
            <a:spLocks noGrp="1" noChangeArrowheads="1"/>
          </p:cNvSpPr>
          <p:nvPr>
            <p:ph type="title"/>
          </p:nvPr>
        </p:nvSpPr>
        <p:spPr/>
        <p:txBody>
          <a:bodyPr/>
          <a:lstStyle/>
          <a:p>
            <a:endParaRPr lang="zh-TW" altLang="zh-TW" dirty="0"/>
          </a:p>
        </p:txBody>
      </p:sp>
      <p:pic>
        <p:nvPicPr>
          <p:cNvPr id="56324" name="Picture 4"/>
          <p:cNvPicPr>
            <a:picLocks noGrp="1" noChangeAspect="1" noChangeArrowheads="1"/>
          </p:cNvPicPr>
          <p:nvPr>
            <p:ph type="body" idx="1"/>
          </p:nvPr>
        </p:nvPicPr>
        <p:blipFill>
          <a:blip r:embed="rId2" cstate="print"/>
          <a:srcRect/>
          <a:stretch>
            <a:fillRect/>
          </a:stretch>
        </p:blipFill>
        <p:spPr>
          <a:xfrm>
            <a:off x="468313" y="1628775"/>
            <a:ext cx="8229600" cy="4176713"/>
          </a:xfrm>
          <a:noFill/>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rgbClr val="FFC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74DCE61F-6967-47AF-9570-8405E3D9AA1E}" type="slidenum">
              <a:rPr lang="en-US" altLang="zh-TW"/>
              <a:pPr/>
              <a:t>200</a:t>
            </a:fld>
            <a:endParaRPr lang="en-US" altLang="zh-TW"/>
          </a:p>
        </p:txBody>
      </p:sp>
      <p:sp>
        <p:nvSpPr>
          <p:cNvPr id="239618" name="Rectangle 2"/>
          <p:cNvSpPr>
            <a:spLocks noGrp="1" noChangeArrowheads="1"/>
          </p:cNvSpPr>
          <p:nvPr>
            <p:ph type="title"/>
          </p:nvPr>
        </p:nvSpPr>
        <p:spPr>
          <a:xfrm>
            <a:off x="468313" y="333375"/>
            <a:ext cx="6870700" cy="484188"/>
          </a:xfrm>
        </p:spPr>
        <p:txBody>
          <a:bodyPr/>
          <a:lstStyle/>
          <a:p>
            <a:r>
              <a:rPr lang="en-US" altLang="zh-TW" sz="4000"/>
              <a:t>        </a:t>
            </a:r>
            <a:r>
              <a:rPr lang="en-US" altLang="zh-TW" sz="4800" b="1" u="sng">
                <a:solidFill>
                  <a:srgbClr val="FF0000"/>
                </a:solidFill>
                <a:latin typeface="Times New Roman" pitchFamily="18" charset="0"/>
              </a:rPr>
              <a:t>NNs</a:t>
            </a:r>
          </a:p>
        </p:txBody>
      </p:sp>
      <p:sp>
        <p:nvSpPr>
          <p:cNvPr id="239619" name="Rectangle 3"/>
          <p:cNvSpPr>
            <a:spLocks noGrp="1" noChangeArrowheads="1"/>
          </p:cNvSpPr>
          <p:nvPr>
            <p:ph type="body" idx="1"/>
          </p:nvPr>
        </p:nvSpPr>
        <p:spPr>
          <a:xfrm>
            <a:off x="539750" y="1052513"/>
            <a:ext cx="7696200" cy="3657600"/>
          </a:xfrm>
        </p:spPr>
        <p:txBody>
          <a:bodyPr/>
          <a:lstStyle/>
          <a:p>
            <a:pPr>
              <a:lnSpc>
                <a:spcPct val="90000"/>
              </a:lnSpc>
            </a:pPr>
            <a:r>
              <a:rPr lang="en-US" altLang="zh-TW" sz="2400" b="1" u="sng">
                <a:solidFill>
                  <a:srgbClr val="000099"/>
                </a:solidFill>
                <a:latin typeface="Times New Roman" pitchFamily="18" charset="0"/>
              </a:rPr>
              <a:t>In 1981 Tuevo Kohonen demonstrated a completely different version of NNs that is currently known as Kohonen’s self-organizing maps.</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These NNs can be seen as the artificial counterparts of maps that exist in several places in the brain, such as visual maps, maps of the spatial possibilities of limbs, and so on.</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A Kohonen self-organization map is a collection of neurons or units, each of which is connected to a small number of other units called its neighbors.</a:t>
            </a:r>
          </a:p>
          <a:p>
            <a:pPr>
              <a:lnSpc>
                <a:spcPct val="90000"/>
              </a:lnSpc>
            </a:pPr>
            <a:endParaRPr lang="en-US" altLang="zh-TW" sz="2400" b="1" u="sng">
              <a:solidFill>
                <a:srgbClr val="000099"/>
              </a:solidFill>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rgbClr val="CCE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3944343C-122E-4257-BED8-306F750497AC}" type="slidenum">
              <a:rPr lang="en-US" altLang="zh-TW"/>
              <a:pPr/>
              <a:t>201</a:t>
            </a:fld>
            <a:endParaRPr lang="en-US" altLang="zh-TW"/>
          </a:p>
        </p:txBody>
      </p:sp>
      <p:sp>
        <p:nvSpPr>
          <p:cNvPr id="240642" name="Rectangle 2"/>
          <p:cNvSpPr>
            <a:spLocks noGrp="1" noChangeArrowheads="1"/>
          </p:cNvSpPr>
          <p:nvPr>
            <p:ph type="title"/>
          </p:nvPr>
        </p:nvSpPr>
        <p:spPr>
          <a:xfrm>
            <a:off x="1403350" y="188913"/>
            <a:ext cx="4243388" cy="771525"/>
          </a:xfrm>
        </p:spPr>
        <p:txBody>
          <a:bodyPr/>
          <a:lstStyle/>
          <a:p>
            <a:r>
              <a:rPr lang="en-US" altLang="zh-TW"/>
              <a:t>                </a:t>
            </a:r>
            <a:r>
              <a:rPr lang="en-US" altLang="zh-TW" b="1" u="sng">
                <a:solidFill>
                  <a:srgbClr val="FF0000"/>
                </a:solidFill>
                <a:latin typeface="Times New Roman" pitchFamily="18" charset="0"/>
              </a:rPr>
              <a:t>NNs</a:t>
            </a:r>
          </a:p>
        </p:txBody>
      </p:sp>
      <p:sp>
        <p:nvSpPr>
          <p:cNvPr id="240643" name="Rectangle 3"/>
          <p:cNvSpPr>
            <a:spLocks noGrp="1" noChangeArrowheads="1"/>
          </p:cNvSpPr>
          <p:nvPr>
            <p:ph type="body" idx="1"/>
          </p:nvPr>
        </p:nvSpPr>
        <p:spPr>
          <a:xfrm>
            <a:off x="611188" y="1125538"/>
            <a:ext cx="7696200" cy="3657600"/>
          </a:xfrm>
        </p:spPr>
        <p:txBody>
          <a:bodyPr/>
          <a:lstStyle/>
          <a:p>
            <a:pPr>
              <a:lnSpc>
                <a:spcPct val="90000"/>
              </a:lnSpc>
            </a:pPr>
            <a:r>
              <a:rPr lang="en-US" altLang="zh-TW" sz="2400" b="1" u="sng">
                <a:solidFill>
                  <a:srgbClr val="000099"/>
                </a:solidFill>
                <a:latin typeface="Times New Roman" pitchFamily="18" charset="0"/>
              </a:rPr>
              <a:t>Most of the time, the Kohonen map is 2-dimensional</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Each node or unit contains a factor that is related to the space whose structure we are investigating.</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In its initial setting, the SOM has a random assignment of vectors to each unit.</a:t>
            </a:r>
          </a:p>
          <a:p>
            <a:pPr>
              <a:lnSpc>
                <a:spcPct val="90000"/>
              </a:lnSpc>
            </a:pPr>
            <a:endParaRPr lang="en-US" altLang="zh-TW" sz="2400" b="1" u="sng">
              <a:solidFill>
                <a:srgbClr val="000099"/>
              </a:solidFill>
              <a:latin typeface="Times New Roman" pitchFamily="18" charset="0"/>
            </a:endParaRPr>
          </a:p>
          <a:p>
            <a:pPr>
              <a:lnSpc>
                <a:spcPct val="90000"/>
              </a:lnSpc>
            </a:pPr>
            <a:r>
              <a:rPr lang="en-US" altLang="zh-TW" sz="2400" b="1" u="sng">
                <a:solidFill>
                  <a:srgbClr val="000099"/>
                </a:solidFill>
                <a:latin typeface="Times New Roman" pitchFamily="18" charset="0"/>
              </a:rPr>
              <a:t>During the training stage, these vectors are incrementally adjusted to give a better coverage of the space.</a:t>
            </a:r>
          </a:p>
          <a:p>
            <a:pPr>
              <a:lnSpc>
                <a:spcPct val="90000"/>
              </a:lnSpc>
            </a:pPr>
            <a:endParaRPr lang="en-US" altLang="zh-TW" sz="2400" b="1" u="sng">
              <a:solidFill>
                <a:srgbClr val="000099"/>
              </a:solidFill>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DDDDDD"/>
            </a:gs>
            <a:gs pos="100000">
              <a:srgbClr val="FFC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70D594FE-7E6C-41E3-AC2B-A319540D6C42}" type="slidenum">
              <a:rPr lang="en-US" altLang="zh-TW"/>
              <a:pPr/>
              <a:t>202</a:t>
            </a:fld>
            <a:endParaRPr lang="en-US" altLang="zh-TW"/>
          </a:p>
        </p:txBody>
      </p:sp>
      <p:sp>
        <p:nvSpPr>
          <p:cNvPr id="669698" name="Rectangle 2"/>
          <p:cNvSpPr>
            <a:spLocks noGrp="1" noChangeArrowheads="1"/>
          </p:cNvSpPr>
          <p:nvPr>
            <p:ph type="title"/>
          </p:nvPr>
        </p:nvSpPr>
        <p:spPr>
          <a:xfrm>
            <a:off x="684213" y="476250"/>
            <a:ext cx="6870700" cy="484188"/>
          </a:xfrm>
        </p:spPr>
        <p:txBody>
          <a:bodyPr/>
          <a:lstStyle/>
          <a:p>
            <a:r>
              <a:rPr lang="en-US" altLang="zh-TW" sz="4800" b="1" u="sng">
                <a:solidFill>
                  <a:srgbClr val="FF0000"/>
                </a:solidFill>
                <a:latin typeface="Times New Roman" pitchFamily="18" charset="0"/>
              </a:rPr>
              <a:t>NNs</a:t>
            </a:r>
          </a:p>
        </p:txBody>
      </p:sp>
      <p:sp>
        <p:nvSpPr>
          <p:cNvPr id="669699" name="Rectangle 3"/>
          <p:cNvSpPr>
            <a:spLocks noGrp="1" noChangeArrowheads="1"/>
          </p:cNvSpPr>
          <p:nvPr>
            <p:ph type="body" idx="1"/>
          </p:nvPr>
        </p:nvSpPr>
        <p:spPr>
          <a:xfrm>
            <a:off x="468313" y="1052513"/>
            <a:ext cx="7696200" cy="4824412"/>
          </a:xfrm>
        </p:spPr>
        <p:txBody>
          <a:bodyPr/>
          <a:lstStyle/>
          <a:p>
            <a:r>
              <a:rPr lang="en-US" altLang="zh-TW" sz="2400" b="1" u="sng">
                <a:solidFill>
                  <a:srgbClr val="000099"/>
                </a:solidFill>
                <a:latin typeface="Times New Roman" pitchFamily="18" charset="0"/>
              </a:rPr>
              <a:t>A natural way to visualize the process of training a SOM is the so-called Kohonen movie, which is a series of frames showing the positions of the vectors and their connections with neighboring cells.</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The network resembles an elastic surface that is pulled out over the sample space.</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NNs perform well on classification tasks and can be very useful in data mining.</a:t>
            </a:r>
          </a:p>
          <a:p>
            <a:endParaRPr lang="en-US" altLang="zh-TW" sz="2400">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FF"/>
            </a:gs>
            <a:gs pos="100000">
              <a:srgbClr val="CCECFF"/>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9BE7FF9C-7D17-461C-9D45-9C3A47302E4F}" type="slidenum">
              <a:rPr lang="en-US" altLang="zh-TW"/>
              <a:pPr/>
              <a:t>203</a:t>
            </a:fld>
            <a:endParaRPr lang="en-US" altLang="zh-TW"/>
          </a:p>
        </p:txBody>
      </p:sp>
      <p:sp>
        <p:nvSpPr>
          <p:cNvPr id="241666" name="Rectangle 2"/>
          <p:cNvSpPr>
            <a:spLocks noGrp="1" noChangeArrowheads="1"/>
          </p:cNvSpPr>
          <p:nvPr>
            <p:ph type="title"/>
          </p:nvPr>
        </p:nvSpPr>
        <p:spPr>
          <a:xfrm>
            <a:off x="900113" y="260350"/>
            <a:ext cx="6870700" cy="700088"/>
          </a:xfrm>
        </p:spPr>
        <p:txBody>
          <a:bodyPr/>
          <a:lstStyle/>
          <a:p>
            <a:r>
              <a:rPr lang="en-US" altLang="zh-TW" b="1" u="sng">
                <a:solidFill>
                  <a:srgbClr val="FF0000"/>
                </a:solidFill>
                <a:latin typeface="Times New Roman" pitchFamily="18" charset="0"/>
              </a:rPr>
              <a:t>NNs</a:t>
            </a:r>
          </a:p>
        </p:txBody>
      </p:sp>
      <p:sp>
        <p:nvSpPr>
          <p:cNvPr id="241667" name="Rectangle 3"/>
          <p:cNvSpPr>
            <a:spLocks noGrp="1" noChangeArrowheads="1"/>
          </p:cNvSpPr>
          <p:nvPr>
            <p:ph type="body" idx="1"/>
          </p:nvPr>
        </p:nvSpPr>
        <p:spPr>
          <a:xfrm>
            <a:off x="539750" y="1196975"/>
            <a:ext cx="7696200" cy="3657600"/>
          </a:xfrm>
        </p:spPr>
        <p:txBody>
          <a:bodyPr/>
          <a:lstStyle/>
          <a:p>
            <a:r>
              <a:rPr lang="en-US" altLang="zh-TW" sz="2400" b="1" u="sng">
                <a:solidFill>
                  <a:srgbClr val="000099"/>
                </a:solidFill>
                <a:latin typeface="Times New Roman" pitchFamily="18" charset="0"/>
              </a:rPr>
              <a:t>In Fig. 4.34 we illustrate the application of a SOM to our sample space.</a:t>
            </a:r>
          </a:p>
          <a:p>
            <a:endParaRPr lang="en-US" altLang="zh-TW" sz="2400" b="1" u="sng">
              <a:solidFill>
                <a:srgbClr val="000099"/>
              </a:solidFill>
              <a:latin typeface="Times New Roman" pitchFamily="18" charset="0"/>
            </a:endParaRP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The first picture gives the initial state of the vectors, while subsequent stages show how the SOM gradually works towards a better coverage of the sample space.</a:t>
            </a:r>
          </a:p>
          <a:p>
            <a:endParaRPr lang="en-US" altLang="zh-TW" sz="2400" b="1" u="sng">
              <a:solidFill>
                <a:srgbClr val="000099"/>
              </a:solidFill>
              <a:latin typeface="Times New Roman" pitchFamily="18" charset="0"/>
            </a:endParaRPr>
          </a:p>
          <a:p>
            <a:r>
              <a:rPr lang="en-US" altLang="zh-TW" sz="2400" b="1" u="sng">
                <a:solidFill>
                  <a:srgbClr val="000099"/>
                </a:solidFill>
                <a:latin typeface="Times New Roman" pitchFamily="18" charset="0"/>
              </a:rPr>
              <a:t>This is a neat illustration of the learning process of an artificial NN.</a:t>
            </a:r>
          </a:p>
        </p:txBody>
      </p:sp>
    </p:spTree>
  </p:cSld>
  <p:clrMapOvr>
    <a:masterClrMapping/>
  </p:clrMapOvr>
  <p:transition spd="med">
    <p:wheel spokes="8"/>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3B7491B9-6917-41E4-A83F-49F150885571}" type="slidenum">
              <a:rPr lang="en-US" altLang="zh-TW"/>
              <a:pPr/>
              <a:t>204</a:t>
            </a:fld>
            <a:endParaRPr lang="en-US" altLang="zh-TW"/>
          </a:p>
        </p:txBody>
      </p:sp>
      <p:sp>
        <p:nvSpPr>
          <p:cNvPr id="300034" name="Rectangle 2"/>
          <p:cNvSpPr>
            <a:spLocks noGrp="1" noChangeArrowheads="1"/>
          </p:cNvSpPr>
          <p:nvPr>
            <p:ph type="title" idx="4294967295"/>
          </p:nvPr>
        </p:nvSpPr>
        <p:spPr>
          <a:xfrm>
            <a:off x="395288" y="0"/>
            <a:ext cx="8229600" cy="966788"/>
          </a:xfrm>
        </p:spPr>
        <p:txBody>
          <a:bodyPr/>
          <a:lstStyle/>
          <a:p>
            <a:r>
              <a:rPr lang="en-US" altLang="zh-TW"/>
              <a:t>Fig 4-34.</a:t>
            </a:r>
          </a:p>
        </p:txBody>
      </p:sp>
      <p:pic>
        <p:nvPicPr>
          <p:cNvPr id="300035" name="Picture 3" descr="4-34"/>
          <p:cNvPicPr>
            <a:picLocks noChangeAspect="1" noChangeArrowheads="1"/>
          </p:cNvPicPr>
          <p:nvPr/>
        </p:nvPicPr>
        <p:blipFill>
          <a:blip r:embed="rId2" cstate="print">
            <a:lum bright="-18000" contrast="36000"/>
          </a:blip>
          <a:srcRect/>
          <a:stretch>
            <a:fillRect/>
          </a:stretch>
        </p:blipFill>
        <p:spPr bwMode="auto">
          <a:xfrm>
            <a:off x="457200" y="914400"/>
            <a:ext cx="8120063" cy="56388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bg1"/>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B54A18B-952B-4D1D-B985-01FC660C9C8B}" type="slidenum">
              <a:rPr lang="en-US" altLang="zh-TW"/>
              <a:pPr/>
              <a:t>205</a:t>
            </a:fld>
            <a:endParaRPr lang="en-US" altLang="zh-TW"/>
          </a:p>
        </p:txBody>
      </p:sp>
      <p:sp>
        <p:nvSpPr>
          <p:cNvPr id="242690" name="Rectangle 2"/>
          <p:cNvSpPr>
            <a:spLocks noGrp="1" noChangeArrowheads="1"/>
          </p:cNvSpPr>
          <p:nvPr>
            <p:ph type="title"/>
          </p:nvPr>
        </p:nvSpPr>
        <p:spPr>
          <a:xfrm>
            <a:off x="-828675" y="333375"/>
            <a:ext cx="8015288" cy="914400"/>
          </a:xfrm>
        </p:spPr>
        <p:txBody>
          <a:bodyPr/>
          <a:lstStyle/>
          <a:p>
            <a:pPr algn="ctr"/>
            <a:r>
              <a:rPr lang="en-US" altLang="zh-TW" b="1" u="sng">
                <a:latin typeface="Times New Roman" pitchFamily="18" charset="0"/>
              </a:rPr>
              <a:t>Genetic Algorithms</a:t>
            </a:r>
          </a:p>
        </p:txBody>
      </p:sp>
      <p:sp>
        <p:nvSpPr>
          <p:cNvPr id="242691" name="Rectangle 3"/>
          <p:cNvSpPr>
            <a:spLocks noGrp="1" noChangeArrowheads="1"/>
          </p:cNvSpPr>
          <p:nvPr>
            <p:ph type="body" idx="1"/>
          </p:nvPr>
        </p:nvSpPr>
        <p:spPr>
          <a:xfrm>
            <a:off x="395288" y="1773238"/>
            <a:ext cx="7924800" cy="4419600"/>
          </a:xfrm>
        </p:spPr>
        <p:txBody>
          <a:bodyPr/>
          <a:lstStyle/>
          <a:p>
            <a:pPr>
              <a:lnSpc>
                <a:spcPct val="90000"/>
              </a:lnSpc>
            </a:pPr>
            <a:r>
              <a:rPr lang="en-US" altLang="zh-TW" sz="2400" b="1" u="sng">
                <a:latin typeface="Times New Roman" pitchFamily="18" charset="0"/>
              </a:rPr>
              <a:t>There is a fascinating interaction between technology and nature, and by means of technical inventions we can learn to understand nature better.</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Conversely, nature is often a source of inspiration for technical breakthroughs.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same principle also applies to computer science, a most fertile area for exchange of views between biology and computer science being “evolutionary computing.”</a:t>
            </a:r>
          </a:p>
        </p:txBody>
      </p:sp>
      <p:pic>
        <p:nvPicPr>
          <p:cNvPr id="561154"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D8C415C-D188-4EB2-BE18-10F53233CFA0}" type="slidenum">
              <a:rPr lang="en-US" altLang="zh-TW"/>
              <a:pPr/>
              <a:t>206</a:t>
            </a:fld>
            <a:endParaRPr lang="en-US" altLang="zh-TW"/>
          </a:p>
        </p:txBody>
      </p:sp>
      <p:sp>
        <p:nvSpPr>
          <p:cNvPr id="670722" name="Rectangle 2"/>
          <p:cNvSpPr>
            <a:spLocks noGrp="1" noChangeArrowheads="1"/>
          </p:cNvSpPr>
          <p:nvPr>
            <p:ph type="title"/>
          </p:nvPr>
        </p:nvSpPr>
        <p:spPr/>
        <p:txBody>
          <a:bodyPr/>
          <a:lstStyle/>
          <a:p>
            <a:r>
              <a:rPr lang="en-US" altLang="zh-TW" b="1" u="sng">
                <a:latin typeface="Times New Roman" pitchFamily="18" charset="0"/>
              </a:rPr>
              <a:t>Genetic Algorithms</a:t>
            </a:r>
          </a:p>
        </p:txBody>
      </p:sp>
      <p:sp>
        <p:nvSpPr>
          <p:cNvPr id="670723" name="Rectangle 3"/>
          <p:cNvSpPr>
            <a:spLocks noGrp="1" noChangeArrowheads="1"/>
          </p:cNvSpPr>
          <p:nvPr>
            <p:ph type="body" idx="1"/>
          </p:nvPr>
        </p:nvSpPr>
        <p:spPr/>
        <p:txBody>
          <a:bodyPr/>
          <a:lstStyle/>
          <a:p>
            <a:endParaRPr lang="en-US" altLang="zh-TW" sz="2400" b="1" u="sng">
              <a:latin typeface="Times New Roman" pitchFamily="18" charset="0"/>
            </a:endParaRPr>
          </a:p>
          <a:p>
            <a:r>
              <a:rPr lang="en-US" altLang="zh-TW" sz="2400" b="1" u="sng">
                <a:latin typeface="Times New Roman" pitchFamily="18" charset="0"/>
              </a:rPr>
              <a:t>Evolutionary computing occupies itself with problem solving by the application of evolutionary mechanisms.</a:t>
            </a:r>
          </a:p>
          <a:p>
            <a:endParaRPr lang="en-US" altLang="zh-TW" sz="2400" b="1" u="sng">
              <a:latin typeface="Times New Roman" pitchFamily="18" charset="0"/>
            </a:endParaRPr>
          </a:p>
          <a:p>
            <a:endParaRPr lang="en-US" altLang="zh-TW" sz="2400" b="1" u="sng">
              <a:latin typeface="Times New Roman" pitchFamily="18" charset="0"/>
            </a:endParaRPr>
          </a:p>
          <a:p>
            <a:endParaRPr lang="en-US" altLang="zh-TW" sz="2400" b="1" u="sng">
              <a:latin typeface="Times New Roman" pitchFamily="18" charset="0"/>
            </a:endParaRPr>
          </a:p>
          <a:p>
            <a:r>
              <a:rPr lang="en-US" altLang="zh-TW" sz="2400" b="1" u="sng">
                <a:latin typeface="Times New Roman" pitchFamily="18" charset="0"/>
              </a:rPr>
              <a:t>This area evolved from 3 more or less independent developments:GAs, evolutionary programming, and evolution strategies.</a:t>
            </a:r>
          </a:p>
          <a:p>
            <a:endParaRPr lang="en-US" altLang="zh-TW" sz="2400" b="1">
              <a:latin typeface="Times New Roman" pitchFamily="18" charset="0"/>
            </a:endParaRPr>
          </a:p>
        </p:txBody>
      </p:sp>
      <p:pic>
        <p:nvPicPr>
          <p:cNvPr id="670724"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accent1"/>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28F0079B-C1EA-4AB5-9D94-4B95EDBB29EB}" type="slidenum">
              <a:rPr lang="en-US" altLang="zh-TW"/>
              <a:pPr/>
              <a:t>207</a:t>
            </a:fld>
            <a:endParaRPr lang="en-US" altLang="zh-TW"/>
          </a:p>
        </p:txBody>
      </p:sp>
      <p:sp>
        <p:nvSpPr>
          <p:cNvPr id="243714" name="Rectangle 2"/>
          <p:cNvSpPr>
            <a:spLocks noGrp="1" noChangeArrowheads="1"/>
          </p:cNvSpPr>
          <p:nvPr>
            <p:ph type="title"/>
          </p:nvPr>
        </p:nvSpPr>
        <p:spPr/>
        <p:txBody>
          <a:bodyPr/>
          <a:lstStyle/>
          <a:p>
            <a:pPr algn="ctr"/>
            <a:r>
              <a:rPr lang="en-US" altLang="zh-TW" sz="4600" b="1" u="sng">
                <a:latin typeface="Times New Roman" pitchFamily="18" charset="0"/>
              </a:rPr>
              <a:t>GAs</a:t>
            </a:r>
          </a:p>
        </p:txBody>
      </p:sp>
      <p:sp>
        <p:nvSpPr>
          <p:cNvPr id="243715" name="Rectangle 3"/>
          <p:cNvSpPr>
            <a:spLocks noGrp="1" noChangeArrowheads="1"/>
          </p:cNvSpPr>
          <p:nvPr>
            <p:ph type="body" idx="1"/>
          </p:nvPr>
        </p:nvSpPr>
        <p:spPr/>
        <p:txBody>
          <a:bodyPr/>
          <a:lstStyle/>
          <a:p>
            <a:r>
              <a:rPr lang="en-US" altLang="zh-TW" sz="2400" b="1" u="sng">
                <a:latin typeface="Times New Roman" pitchFamily="18" charset="0"/>
              </a:rPr>
              <a:t>All 3 of these were initially studied in the 1960s and 1970s (the first 2 in the USA, the third in Germany), but it was not until the end of the 1980s that they began to be accepted.</a:t>
            </a:r>
          </a:p>
          <a:p>
            <a:endParaRPr lang="en-US" altLang="zh-TW" sz="2400" b="1" u="sng">
              <a:latin typeface="Times New Roman" pitchFamily="18" charset="0"/>
            </a:endParaRPr>
          </a:p>
          <a:p>
            <a:r>
              <a:rPr lang="en-US" altLang="zh-TW" sz="2400" b="1" u="sng">
                <a:latin typeface="Times New Roman" pitchFamily="18" charset="0"/>
              </a:rPr>
              <a:t>Around this time, investigators began to see a strong relationship between these areas, and a close-knit community of researchers also developed in Europe. </a:t>
            </a:r>
          </a:p>
          <a:p>
            <a:endParaRPr lang="en-US" altLang="zh-TW" sz="2400" b="1" u="sng">
              <a:latin typeface="Times New Roman" pitchFamily="18" charset="0"/>
            </a:endParaRPr>
          </a:p>
          <a:p>
            <a:r>
              <a:rPr lang="en-US" altLang="zh-TW" sz="2400" b="1" u="sng">
                <a:latin typeface="Times New Roman" pitchFamily="18" charset="0"/>
              </a:rPr>
              <a:t>At the present time, Gas are considered to be among the most successful machine-learning techniques.</a:t>
            </a:r>
          </a:p>
        </p:txBody>
      </p:sp>
      <p:pic>
        <p:nvPicPr>
          <p:cNvPr id="560130"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rgbClr val="FF99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19770A2-6017-4905-B186-36F4F83167ED}" type="slidenum">
              <a:rPr lang="en-US" altLang="zh-TW"/>
              <a:pPr/>
              <a:t>208</a:t>
            </a:fld>
            <a:endParaRPr lang="en-US" altLang="zh-TW"/>
          </a:p>
        </p:txBody>
      </p:sp>
      <p:sp>
        <p:nvSpPr>
          <p:cNvPr id="244738" name="Rectangle 2"/>
          <p:cNvSpPr>
            <a:spLocks noGrp="1" noChangeArrowheads="1"/>
          </p:cNvSpPr>
          <p:nvPr>
            <p:ph type="title"/>
          </p:nvPr>
        </p:nvSpPr>
        <p:spPr>
          <a:xfrm>
            <a:off x="250825" y="260350"/>
            <a:ext cx="8229600" cy="792163"/>
          </a:xfrm>
        </p:spPr>
        <p:txBody>
          <a:bodyPr/>
          <a:lstStyle/>
          <a:p>
            <a:pPr algn="ctr"/>
            <a:r>
              <a:rPr lang="en-US" altLang="zh-TW" b="1" u="sng">
                <a:latin typeface="Times New Roman" pitchFamily="18" charset="0"/>
              </a:rPr>
              <a:t>GAs</a:t>
            </a:r>
          </a:p>
        </p:txBody>
      </p:sp>
      <p:sp>
        <p:nvSpPr>
          <p:cNvPr id="244739" name="Rectangle 3"/>
          <p:cNvSpPr>
            <a:spLocks noGrp="1" noChangeArrowheads="1"/>
          </p:cNvSpPr>
          <p:nvPr>
            <p:ph type="body" idx="1"/>
          </p:nvPr>
        </p:nvSpPr>
        <p:spPr>
          <a:xfrm>
            <a:off x="539750" y="908050"/>
            <a:ext cx="8229600" cy="4525963"/>
          </a:xfrm>
        </p:spPr>
        <p:txBody>
          <a:bodyPr/>
          <a:lstStyle/>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Why can they be used so easily and what kinds of techniques did we ‘borrow’ from nature?</a:t>
            </a:r>
          </a:p>
          <a:p>
            <a:pPr>
              <a:lnSpc>
                <a:spcPct val="90000"/>
              </a:lnSpc>
            </a:pPr>
            <a:endParaRPr lang="en-US" altLang="zh-TW" sz="2400" b="1" u="sng">
              <a:latin typeface="Times New Roman" pitchFamily="18" charset="0"/>
            </a:endParaRP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Nature has provided inspiration for 2 issues: “survival of the fittest’ as a technique for solving problems, and DNA as a technique for coding problems.</a:t>
            </a:r>
          </a:p>
          <a:p>
            <a:pPr>
              <a:lnSpc>
                <a:spcPct val="90000"/>
              </a:lnSpc>
            </a:pPr>
            <a:endParaRPr lang="en-US" altLang="zh-TW" sz="2400" b="1" u="sng">
              <a:latin typeface="Times New Roman" pitchFamily="18" charset="0"/>
            </a:endParaRP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In ‘The Origin of Species”, Darwin described the theory of evolution, with “natural selection” as the central notion.</a:t>
            </a:r>
          </a:p>
          <a:p>
            <a:pPr>
              <a:lnSpc>
                <a:spcPct val="90000"/>
              </a:lnSpc>
            </a:pPr>
            <a:endParaRPr lang="en-US" altLang="zh-TW" sz="2400" b="1" u="sng">
              <a:latin typeface="Times New Roman" pitchFamily="18" charset="0"/>
            </a:endParaRPr>
          </a:p>
        </p:txBody>
      </p:sp>
      <p:pic>
        <p:nvPicPr>
          <p:cNvPr id="559106"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370B198-E8F9-4862-9B5B-47647FA272BE}" type="slidenum">
              <a:rPr lang="en-US" altLang="zh-TW"/>
              <a:pPr/>
              <a:t>209</a:t>
            </a:fld>
            <a:endParaRPr lang="en-US" altLang="zh-TW"/>
          </a:p>
        </p:txBody>
      </p:sp>
      <p:sp>
        <p:nvSpPr>
          <p:cNvPr id="674818" name="Rectangle 2"/>
          <p:cNvSpPr>
            <a:spLocks noGrp="1" noChangeArrowheads="1"/>
          </p:cNvSpPr>
          <p:nvPr>
            <p:ph type="title"/>
          </p:nvPr>
        </p:nvSpPr>
        <p:spPr>
          <a:xfrm>
            <a:off x="900113" y="228600"/>
            <a:ext cx="3095625" cy="914400"/>
          </a:xfrm>
        </p:spPr>
        <p:txBody>
          <a:bodyPr/>
          <a:lstStyle/>
          <a:p>
            <a:pPr algn="ctr"/>
            <a:r>
              <a:rPr lang="en-US" altLang="zh-TW" sz="4600" b="1" u="sng">
                <a:latin typeface="Times New Roman" pitchFamily="18" charset="0"/>
              </a:rPr>
              <a:t>GAs</a:t>
            </a:r>
          </a:p>
        </p:txBody>
      </p:sp>
      <p:sp>
        <p:nvSpPr>
          <p:cNvPr id="674819" name="Rectangle 3"/>
          <p:cNvSpPr>
            <a:spLocks noGrp="1" noChangeArrowheads="1"/>
          </p:cNvSpPr>
          <p:nvPr>
            <p:ph type="body" idx="1"/>
          </p:nvPr>
        </p:nvSpPr>
        <p:spPr/>
        <p:txBody>
          <a:bodyPr/>
          <a:lstStyle/>
          <a:p>
            <a:r>
              <a:rPr lang="en-US" altLang="zh-TW" sz="2400" b="1" u="sng">
                <a:latin typeface="Times New Roman" pitchFamily="18" charset="0"/>
              </a:rPr>
              <a:t>Each species has an over-production of individuals and in a tough struggle for life, only those individuals that are best adapted to the environment survive.</a:t>
            </a:r>
          </a:p>
          <a:p>
            <a:r>
              <a:rPr lang="en-US" altLang="zh-TW" sz="2400" b="1" u="sng">
                <a:latin typeface="Times New Roman" pitchFamily="18" charset="0"/>
              </a:rPr>
              <a:t>If we were to exempt all Americans with big noses from taxation, in 5 hundred years’ time, everyone in the USA would sport big noses.</a:t>
            </a:r>
          </a:p>
          <a:p>
            <a:r>
              <a:rPr lang="en-US" altLang="zh-TW" sz="2400" b="1" u="sng">
                <a:latin typeface="Times New Roman" pitchFamily="18" charset="0"/>
              </a:rPr>
              <a:t>In itself, this view is not yet sufficient for the computerization of evolutionary systems;</a:t>
            </a:r>
          </a:p>
          <a:p>
            <a:r>
              <a:rPr lang="en-US" altLang="zh-TW" sz="2400" b="1" u="sng">
                <a:latin typeface="Times New Roman" pitchFamily="18" charset="0"/>
              </a:rPr>
              <a:t>What is lacking is an adequate theory that tells us how genetic information is transferred.</a:t>
            </a:r>
          </a:p>
          <a:p>
            <a:endParaRPr lang="en-US" altLang="zh-TW" sz="2400"/>
          </a:p>
        </p:txBody>
      </p:sp>
      <p:pic>
        <p:nvPicPr>
          <p:cNvPr id="674820"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CE75D44-E1F5-487C-9EA0-E03D570CCC6F}" type="slidenum">
              <a:rPr lang="en-US" altLang="zh-TW"/>
              <a:pPr/>
              <a:t>21</a:t>
            </a:fld>
            <a:endParaRPr lang="en-US" altLang="zh-TW"/>
          </a:p>
        </p:txBody>
      </p:sp>
      <p:sp>
        <p:nvSpPr>
          <p:cNvPr id="18434" name="Rectangle 2"/>
          <p:cNvSpPr>
            <a:spLocks noGrp="1" noChangeArrowheads="1"/>
          </p:cNvSpPr>
          <p:nvPr>
            <p:ph type="title"/>
          </p:nvPr>
        </p:nvSpPr>
        <p:spPr>
          <a:xfrm>
            <a:off x="468313" y="188913"/>
            <a:ext cx="8229600" cy="1143000"/>
          </a:xfrm>
        </p:spPr>
        <p:txBody>
          <a:bodyPr/>
          <a:lstStyle/>
          <a:p>
            <a:r>
              <a:rPr lang="en-US" altLang="zh-TW"/>
              <a:t>Analytical Operations</a:t>
            </a:r>
          </a:p>
        </p:txBody>
      </p:sp>
      <p:sp>
        <p:nvSpPr>
          <p:cNvPr id="18435" name="Rectangle 3"/>
          <p:cNvSpPr>
            <a:spLocks noGrp="1" noChangeArrowheads="1"/>
          </p:cNvSpPr>
          <p:nvPr>
            <p:ph type="body" idx="1"/>
          </p:nvPr>
        </p:nvSpPr>
        <p:spPr>
          <a:xfrm>
            <a:off x="179388" y="1268413"/>
            <a:ext cx="8507412" cy="4857750"/>
          </a:xfrm>
          <a:ln/>
        </p:spPr>
        <p:txBody>
          <a:bodyPr/>
          <a:lstStyle/>
          <a:p>
            <a:pPr lvl="1"/>
            <a:r>
              <a:rPr lang="en-US" altLang="zh-TW" dirty="0">
                <a:solidFill>
                  <a:srgbClr val="990000"/>
                </a:solidFill>
              </a:rPr>
              <a:t>Consolidation</a:t>
            </a:r>
            <a:r>
              <a:rPr lang="en-US" altLang="zh-TW" dirty="0"/>
              <a:t> – aggregation of </a:t>
            </a:r>
            <a:r>
              <a:rPr lang="en-US" altLang="zh-TW" dirty="0" smtClean="0"/>
              <a:t>data</a:t>
            </a:r>
            <a:r>
              <a:rPr lang="zh-TW" altLang="en-US" dirty="0" smtClean="0">
                <a:latin typeface="Times New Roman" pitchFamily="18" charset="0"/>
              </a:rPr>
              <a:t>。</a:t>
            </a:r>
            <a:endParaRPr lang="zh-TW" altLang="en-US" dirty="0">
              <a:latin typeface="Times New Roman" pitchFamily="18" charset="0"/>
            </a:endParaRPr>
          </a:p>
          <a:p>
            <a:pPr lvl="1"/>
            <a:r>
              <a:rPr lang="en-US" altLang="zh-TW" dirty="0">
                <a:solidFill>
                  <a:srgbClr val="990000"/>
                </a:solidFill>
              </a:rPr>
              <a:t>Drill-down</a:t>
            </a:r>
            <a:r>
              <a:rPr lang="en-US" altLang="zh-TW" dirty="0"/>
              <a:t> – detail data that comprise consolidated </a:t>
            </a:r>
            <a:r>
              <a:rPr lang="en-US" altLang="zh-TW" dirty="0" smtClean="0"/>
              <a:t>data</a:t>
            </a:r>
            <a:endParaRPr lang="zh-TW" altLang="en-US" dirty="0"/>
          </a:p>
          <a:p>
            <a:pPr lvl="1"/>
            <a:r>
              <a:rPr lang="en-US" altLang="zh-TW" dirty="0">
                <a:solidFill>
                  <a:srgbClr val="990000"/>
                </a:solidFill>
              </a:rPr>
              <a:t>Slice and Dice</a:t>
            </a:r>
            <a:r>
              <a:rPr lang="en-US" altLang="zh-TW" dirty="0"/>
              <a:t> – ability to look at the database from different </a:t>
            </a:r>
            <a:r>
              <a:rPr lang="en-US" altLang="zh-TW" dirty="0" smtClean="0"/>
              <a:t>viewpoints</a:t>
            </a:r>
            <a:endParaRPr lang="zh-TW" altLang="en-US"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29044CD-A4C8-433C-9C28-833C0885A0EE}" type="slidenum">
              <a:rPr lang="en-US" altLang="zh-TW"/>
              <a:pPr/>
              <a:t>210</a:t>
            </a:fld>
            <a:endParaRPr lang="en-US" altLang="zh-TW"/>
          </a:p>
        </p:txBody>
      </p:sp>
      <p:sp>
        <p:nvSpPr>
          <p:cNvPr id="245762" name="Rectangle 2"/>
          <p:cNvSpPr>
            <a:spLocks noGrp="1" noChangeArrowheads="1"/>
          </p:cNvSpPr>
          <p:nvPr>
            <p:ph type="title"/>
          </p:nvPr>
        </p:nvSpPr>
        <p:spPr/>
        <p:txBody>
          <a:bodyPr/>
          <a:lstStyle/>
          <a:p>
            <a:pPr algn="ctr"/>
            <a:r>
              <a:rPr lang="en-US" altLang="zh-TW" sz="4600" b="1" u="sng">
                <a:latin typeface="Times New Roman" pitchFamily="18" charset="0"/>
              </a:rPr>
              <a:t>GAs</a:t>
            </a:r>
          </a:p>
        </p:txBody>
      </p:sp>
      <p:sp>
        <p:nvSpPr>
          <p:cNvPr id="245763"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In 1953 James Watson and Francis Crick discovered the double-spiral structure of DNA; hereditary information is stored in long DNA molecules, consisting of only 4 building blocks, which means that all the hereditary information of a human individual, or of any living creature, has been laid down in a language of only 4 letters (C, G, A, and T in the language of genetics).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collection of genetic instructions for humans is about 3 billion letters long – which is enough to fill some thousand Bibles. </a:t>
            </a:r>
          </a:p>
        </p:txBody>
      </p:sp>
      <p:pic>
        <p:nvPicPr>
          <p:cNvPr id="558082"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DDDDD"/>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261A420-1458-4390-BE12-C381AD322709}" type="slidenum">
              <a:rPr lang="en-US" altLang="zh-TW"/>
              <a:pPr/>
              <a:t>211</a:t>
            </a:fld>
            <a:endParaRPr lang="en-US" altLang="zh-TW"/>
          </a:p>
        </p:txBody>
      </p:sp>
      <p:sp>
        <p:nvSpPr>
          <p:cNvPr id="246786" name="Rectangle 2"/>
          <p:cNvSpPr>
            <a:spLocks noGrp="1" noChangeArrowheads="1"/>
          </p:cNvSpPr>
          <p:nvPr>
            <p:ph type="title"/>
          </p:nvPr>
        </p:nvSpPr>
        <p:spPr>
          <a:xfrm>
            <a:off x="323850" y="0"/>
            <a:ext cx="8229600" cy="1143000"/>
          </a:xfrm>
        </p:spPr>
        <p:txBody>
          <a:bodyPr/>
          <a:lstStyle/>
          <a:p>
            <a:pPr algn="ctr"/>
            <a:r>
              <a:rPr lang="en-US" altLang="zh-TW" sz="4600" b="1" u="sng">
                <a:latin typeface="Times New Roman" pitchFamily="18" charset="0"/>
                <a:ea typeface="標楷體" pitchFamily="65" charset="-120"/>
              </a:rPr>
              <a:t>GAs</a:t>
            </a:r>
          </a:p>
        </p:txBody>
      </p:sp>
      <p:sp>
        <p:nvSpPr>
          <p:cNvPr id="246787" name="Rectangle 3"/>
          <p:cNvSpPr>
            <a:spLocks noGrp="1" noChangeArrowheads="1"/>
          </p:cNvSpPr>
          <p:nvPr>
            <p:ph type="body" idx="1"/>
          </p:nvPr>
        </p:nvSpPr>
        <p:spPr>
          <a:xfrm>
            <a:off x="323850" y="1557338"/>
            <a:ext cx="8229600" cy="4525962"/>
          </a:xfrm>
        </p:spPr>
        <p:txBody>
          <a:bodyPr/>
          <a:lstStyle/>
          <a:p>
            <a:r>
              <a:rPr lang="en-US" altLang="zh-TW" sz="2400" b="1" u="sng">
                <a:latin typeface="Times New Roman" pitchFamily="18" charset="0"/>
              </a:rPr>
              <a:t>Each individual inherits some characteristics of the father and some of the mother.</a:t>
            </a:r>
          </a:p>
          <a:p>
            <a:endParaRPr lang="en-US" altLang="zh-TW" sz="2400" b="1" u="sng">
              <a:latin typeface="Times New Roman" pitchFamily="18" charset="0"/>
            </a:endParaRPr>
          </a:p>
          <a:p>
            <a:r>
              <a:rPr lang="en-US" altLang="zh-TW" sz="2400" b="1" u="sng">
                <a:latin typeface="Times New Roman" pitchFamily="18" charset="0"/>
              </a:rPr>
              <a:t>Individual differences between people, such as hair and eye color, and also pre-disposition for diseases, are caused by differences in genetic coding.</a:t>
            </a:r>
          </a:p>
          <a:p>
            <a:endParaRPr lang="en-US" altLang="zh-TW" sz="2400" b="1" u="sng">
              <a:latin typeface="Times New Roman" pitchFamily="18" charset="0"/>
            </a:endParaRPr>
          </a:p>
          <a:p>
            <a:r>
              <a:rPr lang="en-US" altLang="zh-TW" sz="2400" b="1" u="sng">
                <a:latin typeface="Times New Roman" pitchFamily="18" charset="0"/>
              </a:rPr>
              <a:t>It is now clear how Darwin’s finches came into being: they obviously possessed a number of genes that allowed them to vary the length of their bills, giving the original population considerable variety, and the struggle for life did the rest.</a:t>
            </a:r>
          </a:p>
        </p:txBody>
      </p:sp>
      <p:pic>
        <p:nvPicPr>
          <p:cNvPr id="557058"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E87CBA2-78CB-4EC8-BC41-5F79087FE684}" type="slidenum">
              <a:rPr lang="en-US" altLang="zh-TW"/>
              <a:pPr/>
              <a:t>212</a:t>
            </a:fld>
            <a:endParaRPr lang="en-US" altLang="zh-TW"/>
          </a:p>
        </p:txBody>
      </p:sp>
      <p:sp>
        <p:nvSpPr>
          <p:cNvPr id="675842" name="Rectangle 2"/>
          <p:cNvSpPr>
            <a:spLocks noGrp="1" noChangeArrowheads="1"/>
          </p:cNvSpPr>
          <p:nvPr>
            <p:ph type="title"/>
          </p:nvPr>
        </p:nvSpPr>
        <p:spPr>
          <a:xfrm>
            <a:off x="1547813" y="260350"/>
            <a:ext cx="3297237" cy="914400"/>
          </a:xfrm>
        </p:spPr>
        <p:txBody>
          <a:bodyPr/>
          <a:lstStyle/>
          <a:p>
            <a:r>
              <a:rPr lang="en-US" altLang="zh-TW" sz="4600" b="1" u="sng">
                <a:latin typeface="Times New Roman" pitchFamily="18" charset="0"/>
                <a:ea typeface="標楷體" pitchFamily="65" charset="-120"/>
              </a:rPr>
              <a:t>GAs</a:t>
            </a:r>
          </a:p>
        </p:txBody>
      </p:sp>
      <p:sp>
        <p:nvSpPr>
          <p:cNvPr id="675843"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Why nature has used this mechanism for optimization and development?</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mechanism of natural selection</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Disadvantage~(1) the large over-production of individuals. (2) the whole process has little purpose, since improvement of the species depends on chance that such a mutation really leads to something significant is as great as that of a monkey writing Song of Songs by hammering on a word processor (remember the thousand Bibles).</a:t>
            </a:r>
          </a:p>
          <a:p>
            <a:pPr>
              <a:lnSpc>
                <a:spcPct val="90000"/>
              </a:lnSpc>
            </a:pPr>
            <a:endParaRPr lang="en-US" altLang="zh-TW" sz="2400" b="1" u="sng">
              <a:latin typeface="Times New Roman" pitchFamily="18" charset="0"/>
            </a:endParaRPr>
          </a:p>
        </p:txBody>
      </p:sp>
      <p:pic>
        <p:nvPicPr>
          <p:cNvPr id="675844"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bg1"/>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1B5A65F1-096D-46D5-B859-56AB601C77D3}" type="slidenum">
              <a:rPr lang="en-US" altLang="zh-TW"/>
              <a:pPr/>
              <a:t>213</a:t>
            </a:fld>
            <a:endParaRPr lang="en-US" altLang="zh-TW"/>
          </a:p>
        </p:txBody>
      </p:sp>
      <p:sp>
        <p:nvSpPr>
          <p:cNvPr id="248834" name="Rectangle 2"/>
          <p:cNvSpPr>
            <a:spLocks noGrp="1" noChangeArrowheads="1"/>
          </p:cNvSpPr>
          <p:nvPr>
            <p:ph type="title"/>
          </p:nvPr>
        </p:nvSpPr>
        <p:spPr>
          <a:xfrm>
            <a:off x="468313" y="0"/>
            <a:ext cx="8229600" cy="850900"/>
          </a:xfrm>
        </p:spPr>
        <p:txBody>
          <a:bodyPr/>
          <a:lstStyle/>
          <a:p>
            <a:pPr algn="ctr"/>
            <a:r>
              <a:rPr lang="en-US" altLang="zh-TW" sz="4600" b="1" u="sng">
                <a:latin typeface="Times New Roman" pitchFamily="18" charset="0"/>
              </a:rPr>
              <a:t>GAs</a:t>
            </a:r>
          </a:p>
        </p:txBody>
      </p:sp>
      <p:sp>
        <p:nvSpPr>
          <p:cNvPr id="248835"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Advantage~(1) solidity and inherent parallelism. </a:t>
            </a:r>
          </a:p>
          <a:p>
            <a:pPr>
              <a:lnSpc>
                <a:spcPct val="90000"/>
              </a:lnSpc>
            </a:pPr>
            <a:r>
              <a:rPr lang="en-US" altLang="zh-TW" sz="2400" b="1" u="sng">
                <a:latin typeface="Times New Roman" pitchFamily="18" charset="0"/>
              </a:rPr>
              <a:t>(2) Although this involves extra effort, the process does not become trapped in a local optimum.</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If a solution exists, a GA will probably find it.</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GAs can be viewed as a kind of meta-learning strategy, which means that the genetic approach could be employed by individuals who at the moment use almost any other learning mechanism.</a:t>
            </a:r>
          </a:p>
          <a:p>
            <a:pPr>
              <a:lnSpc>
                <a:spcPct val="90000"/>
              </a:lnSpc>
            </a:pPr>
            <a:endParaRPr lang="en-US" altLang="zh-TW" sz="2400" b="1" u="sng">
              <a:latin typeface="Times New Roman" pitchFamily="18" charset="0"/>
            </a:endParaRPr>
          </a:p>
        </p:txBody>
      </p:sp>
      <p:pic>
        <p:nvPicPr>
          <p:cNvPr id="556034"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4A1811FC-A03E-4509-AD12-BD6F97C0E202}" type="slidenum">
              <a:rPr lang="en-US" altLang="zh-TW"/>
              <a:pPr/>
              <a:t>214</a:t>
            </a:fld>
            <a:endParaRPr lang="en-US" altLang="zh-TW"/>
          </a:p>
        </p:txBody>
      </p:sp>
      <p:sp>
        <p:nvSpPr>
          <p:cNvPr id="249858" name="Rectangle 2"/>
          <p:cNvSpPr>
            <a:spLocks noGrp="1" noChangeArrowheads="1"/>
          </p:cNvSpPr>
          <p:nvPr>
            <p:ph type="title"/>
          </p:nvPr>
        </p:nvSpPr>
        <p:spPr/>
        <p:txBody>
          <a:bodyPr/>
          <a:lstStyle/>
          <a:p>
            <a:pPr algn="ctr"/>
            <a:r>
              <a:rPr lang="en-US" altLang="zh-TW"/>
              <a:t> </a:t>
            </a:r>
            <a:r>
              <a:rPr lang="en-US" altLang="zh-TW" b="1" u="sng">
                <a:latin typeface="Times New Roman" pitchFamily="18" charset="0"/>
              </a:rPr>
              <a:t>GAs</a:t>
            </a:r>
          </a:p>
        </p:txBody>
      </p:sp>
      <p:sp>
        <p:nvSpPr>
          <p:cNvPr id="249859" name="Rectangle 3"/>
          <p:cNvSpPr>
            <a:spLocks noGrp="1" noChangeArrowheads="1"/>
          </p:cNvSpPr>
          <p:nvPr>
            <p:ph type="body" idx="1"/>
          </p:nvPr>
        </p:nvSpPr>
        <p:spPr/>
        <p:txBody>
          <a:bodyPr/>
          <a:lstStyle/>
          <a:p>
            <a:pPr>
              <a:lnSpc>
                <a:spcPct val="80000"/>
              </a:lnSpc>
            </a:pPr>
            <a:r>
              <a:rPr lang="en-US" altLang="zh-TW" sz="2400" b="1" u="sng">
                <a:latin typeface="Times New Roman" pitchFamily="18" charset="0"/>
              </a:rPr>
              <a:t>The past few years have seen the development of many hybrid approaches, in which NNs have been used to create hybrid approaches, in which NNs have been used to create input for GAs, or alternatively GAs to optimize the output of NNs.  </a:t>
            </a: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At present, genetic programming is widely used in financial markets and for insurance applications.</a:t>
            </a:r>
          </a:p>
          <a:p>
            <a:pPr>
              <a:lnSpc>
                <a:spcPct val="80000"/>
              </a:lnSpc>
            </a:pPr>
            <a:endParaRPr lang="en-US" altLang="zh-TW" sz="2400" b="1" u="sng">
              <a:latin typeface="Times New Roman" pitchFamily="18" charset="0"/>
            </a:endParaRPr>
          </a:p>
          <a:p>
            <a:pPr>
              <a:lnSpc>
                <a:spcPct val="80000"/>
              </a:lnSpc>
            </a:pPr>
            <a:r>
              <a:rPr lang="en-US" altLang="zh-TW" sz="2400" b="1" u="sng">
                <a:latin typeface="Times New Roman" pitchFamily="18" charset="0"/>
              </a:rPr>
              <a:t>If we want to discover a good clustering from our magazines database using GA.</a:t>
            </a:r>
          </a:p>
          <a:p>
            <a:pPr>
              <a:lnSpc>
                <a:spcPct val="80000"/>
              </a:lnSpc>
            </a:pPr>
            <a:endParaRPr lang="en-US" altLang="zh-TW" sz="2400" b="1" u="sng">
              <a:latin typeface="Times New Roman" pitchFamily="18" charset="0"/>
            </a:endParaRPr>
          </a:p>
        </p:txBody>
      </p:sp>
      <p:pic>
        <p:nvPicPr>
          <p:cNvPr id="555010"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ECFF"/>
            </a:gs>
            <a:gs pos="50000">
              <a:schemeClr val="bg1"/>
            </a:gs>
            <a:gs pos="100000">
              <a:srgbClr val="CCEC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5D97C945-6B51-403A-9B56-F30E80A1ACB1}" type="slidenum">
              <a:rPr lang="en-US" altLang="zh-TW"/>
              <a:pPr/>
              <a:t>215</a:t>
            </a:fld>
            <a:endParaRPr lang="en-US" altLang="zh-TW"/>
          </a:p>
        </p:txBody>
      </p:sp>
      <p:sp>
        <p:nvSpPr>
          <p:cNvPr id="250882" name="Rectangle 2"/>
          <p:cNvSpPr>
            <a:spLocks noGrp="1" noChangeArrowheads="1"/>
          </p:cNvSpPr>
          <p:nvPr>
            <p:ph type="title"/>
          </p:nvPr>
        </p:nvSpPr>
        <p:spPr/>
        <p:txBody>
          <a:bodyPr/>
          <a:lstStyle/>
          <a:p>
            <a:pPr algn="ctr"/>
            <a:r>
              <a:rPr lang="en-US" altLang="zh-TW" b="1" u="sng">
                <a:latin typeface="Times New Roman" pitchFamily="18" charset="0"/>
              </a:rPr>
              <a:t>GAs</a:t>
            </a:r>
          </a:p>
        </p:txBody>
      </p:sp>
      <p:sp>
        <p:nvSpPr>
          <p:cNvPr id="250883"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The first step is to find an elegant coding of the problem in terms of strings of a limited alphabet, and one way to deal with this would be to describe a clustering as a set of guide points in the space we are investigating.  </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Fig. 4.35 shows a good clustering of a sample space in terms of 5 guide points.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guide points describe cluster areas of our search space, the border between 2 guide points being defined by a line equidistant from both points.</a:t>
            </a:r>
          </a:p>
        </p:txBody>
      </p:sp>
      <p:pic>
        <p:nvPicPr>
          <p:cNvPr id="553986"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CBDA4CE1-A3C3-4762-B503-0A1D949BF9AE}" type="slidenum">
              <a:rPr lang="en-US" altLang="zh-TW"/>
              <a:pPr/>
              <a:t>216</a:t>
            </a:fld>
            <a:endParaRPr lang="en-US" altLang="zh-TW"/>
          </a:p>
        </p:txBody>
      </p:sp>
      <p:sp>
        <p:nvSpPr>
          <p:cNvPr id="301058" name="Rectangle 2"/>
          <p:cNvSpPr>
            <a:spLocks noGrp="1" noChangeArrowheads="1"/>
          </p:cNvSpPr>
          <p:nvPr>
            <p:ph type="title" idx="4294967295"/>
          </p:nvPr>
        </p:nvSpPr>
        <p:spPr>
          <a:xfrm>
            <a:off x="457200" y="274638"/>
            <a:ext cx="8229600" cy="966787"/>
          </a:xfrm>
        </p:spPr>
        <p:txBody>
          <a:bodyPr/>
          <a:lstStyle/>
          <a:p>
            <a:r>
              <a:rPr lang="en-US" altLang="zh-TW"/>
              <a:t>Fig 4-35.</a:t>
            </a:r>
          </a:p>
        </p:txBody>
      </p:sp>
      <p:pic>
        <p:nvPicPr>
          <p:cNvPr id="301059" name="Picture 3" descr="4-35"/>
          <p:cNvPicPr>
            <a:picLocks noChangeAspect="1" noChangeArrowheads="1"/>
          </p:cNvPicPr>
          <p:nvPr/>
        </p:nvPicPr>
        <p:blipFill>
          <a:blip r:embed="rId2" cstate="print">
            <a:lum bright="-18000" contrast="36000"/>
          </a:blip>
          <a:srcRect/>
          <a:stretch>
            <a:fillRect/>
          </a:stretch>
        </p:blipFill>
        <p:spPr bwMode="auto">
          <a:xfrm>
            <a:off x="914400" y="1066800"/>
            <a:ext cx="6858000" cy="54102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391C753A-969E-4660-A695-1B2767394DB6}" type="slidenum">
              <a:rPr lang="en-US" altLang="zh-TW"/>
              <a:pPr/>
              <a:t>217</a:t>
            </a:fld>
            <a:endParaRPr lang="en-US" altLang="zh-TW"/>
          </a:p>
        </p:txBody>
      </p:sp>
      <p:sp>
        <p:nvSpPr>
          <p:cNvPr id="251906" name="Rectangle 2"/>
          <p:cNvSpPr>
            <a:spLocks noGrp="1" noChangeArrowheads="1"/>
          </p:cNvSpPr>
          <p:nvPr>
            <p:ph type="title"/>
          </p:nvPr>
        </p:nvSpPr>
        <p:spPr>
          <a:xfrm>
            <a:off x="0" y="260350"/>
            <a:ext cx="5843588" cy="561975"/>
          </a:xfrm>
        </p:spPr>
        <p:txBody>
          <a:bodyPr/>
          <a:lstStyle/>
          <a:p>
            <a:r>
              <a:rPr lang="en-US" altLang="zh-TW" sz="3800"/>
              <a:t>               </a:t>
            </a:r>
            <a:r>
              <a:rPr lang="en-US" altLang="zh-TW" b="1" u="sng">
                <a:latin typeface="Times New Roman" pitchFamily="18" charset="0"/>
              </a:rPr>
              <a:t>GAs</a:t>
            </a:r>
          </a:p>
        </p:txBody>
      </p:sp>
      <p:sp>
        <p:nvSpPr>
          <p:cNvPr id="251907" name="Rectangle 3"/>
          <p:cNvSpPr>
            <a:spLocks noGrp="1" noChangeArrowheads="1"/>
          </p:cNvSpPr>
          <p:nvPr>
            <p:ph type="body" idx="1"/>
          </p:nvPr>
        </p:nvSpPr>
        <p:spPr>
          <a:xfrm>
            <a:off x="468313" y="1628775"/>
            <a:ext cx="8229600" cy="4525963"/>
          </a:xfrm>
        </p:spPr>
        <p:txBody>
          <a:bodyPr/>
          <a:lstStyle/>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division into different areas that results from the definition of these borders is called a Voronoi diagram.</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Using the technique of Voronoi diagrams we can divide a sample space into different regions according to the set of guide points we have found.</a:t>
            </a:r>
          </a:p>
          <a:p>
            <a:pPr>
              <a:lnSpc>
                <a:spcPct val="90000"/>
              </a:lnSpc>
            </a:pPr>
            <a:endParaRPr lang="en-US" altLang="zh-TW" sz="2400" b="1" u="sng">
              <a:latin typeface="Times New Roman" pitchFamily="18" charset="0"/>
            </a:endParaRP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In this case we have 5 such regions that give a rough classification of our sample space.</a:t>
            </a:r>
          </a:p>
        </p:txBody>
      </p:sp>
      <p:pic>
        <p:nvPicPr>
          <p:cNvPr id="552962"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ECFF"/>
            </a:gs>
            <a:gs pos="100000">
              <a:schemeClr val="bg1"/>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83EB63F4-5C88-4CE7-BF80-5BB045601AA8}" type="slidenum">
              <a:rPr lang="en-US" altLang="zh-TW"/>
              <a:pPr/>
              <a:t>218</a:t>
            </a:fld>
            <a:endParaRPr lang="en-US" altLang="zh-TW"/>
          </a:p>
        </p:txBody>
      </p:sp>
      <p:sp>
        <p:nvSpPr>
          <p:cNvPr id="676866" name="Rectangle 2"/>
          <p:cNvSpPr>
            <a:spLocks noGrp="1" noChangeArrowheads="1"/>
          </p:cNvSpPr>
          <p:nvPr>
            <p:ph type="title"/>
          </p:nvPr>
        </p:nvSpPr>
        <p:spPr>
          <a:xfrm>
            <a:off x="395288" y="188913"/>
            <a:ext cx="8229600" cy="633412"/>
          </a:xfrm>
        </p:spPr>
        <p:txBody>
          <a:bodyPr/>
          <a:lstStyle/>
          <a:p>
            <a:r>
              <a:rPr lang="en-US" altLang="zh-TW" b="1" u="sng">
                <a:latin typeface="Times New Roman" pitchFamily="18" charset="0"/>
              </a:rPr>
              <a:t>GAs</a:t>
            </a:r>
          </a:p>
        </p:txBody>
      </p:sp>
      <p:sp>
        <p:nvSpPr>
          <p:cNvPr id="676867" name="Rectangle 3"/>
          <p:cNvSpPr>
            <a:spLocks noGrp="1" noChangeArrowheads="1"/>
          </p:cNvSpPr>
          <p:nvPr>
            <p:ph type="body" idx="1"/>
          </p:nvPr>
        </p:nvSpPr>
        <p:spPr>
          <a:xfrm>
            <a:off x="539750" y="1700213"/>
            <a:ext cx="8229600" cy="4525962"/>
          </a:xfrm>
        </p:spPr>
        <p:txBody>
          <a:bodyPr/>
          <a:lstStyle/>
          <a:p>
            <a:pPr>
              <a:lnSpc>
                <a:spcPct val="90000"/>
              </a:lnSpc>
            </a:pPr>
            <a:r>
              <a:rPr lang="en-US" altLang="zh-TW" sz="2400" b="1" u="sng">
                <a:latin typeface="Times New Roman" pitchFamily="18" charset="0"/>
              </a:rPr>
              <a:t>Had we used more guide points, we would probably have obtained a better division of the space into sub-regions.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In the case of our cluster algorithm, we could choose the string consisting of the coordinates of our 5 guide points as a coding for a potential solution to the problem.</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An individual in our search space would then consisting of ten real numbers describing the coordinates of 5 points.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We could start our GA with a number of individuals each describing 5 guide points.</a:t>
            </a:r>
          </a:p>
          <a:p>
            <a:pPr>
              <a:lnSpc>
                <a:spcPct val="90000"/>
              </a:lnSpc>
            </a:pPr>
            <a:endParaRPr lang="en-US" altLang="zh-TW" sz="2400" b="1">
              <a:latin typeface="Times New Roman" pitchFamily="18" charset="0"/>
            </a:endParaRPr>
          </a:p>
        </p:txBody>
      </p:sp>
      <p:pic>
        <p:nvPicPr>
          <p:cNvPr id="676868"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95C32EAD-BEC9-4D45-97B9-C87E541BC94D}" type="slidenum">
              <a:rPr lang="en-US" altLang="zh-TW"/>
              <a:pPr/>
              <a:t>219</a:t>
            </a:fld>
            <a:endParaRPr lang="en-US" altLang="zh-TW"/>
          </a:p>
        </p:txBody>
      </p:sp>
      <p:sp>
        <p:nvSpPr>
          <p:cNvPr id="252930" name="Rectangle 2"/>
          <p:cNvSpPr>
            <a:spLocks noGrp="1" noChangeArrowheads="1"/>
          </p:cNvSpPr>
          <p:nvPr>
            <p:ph type="title"/>
          </p:nvPr>
        </p:nvSpPr>
        <p:spPr>
          <a:xfrm>
            <a:off x="195263" y="228600"/>
            <a:ext cx="8015287" cy="333375"/>
          </a:xfrm>
        </p:spPr>
        <p:txBody>
          <a:bodyPr/>
          <a:lstStyle/>
          <a:p>
            <a:r>
              <a:rPr lang="en-US" altLang="zh-TW" sz="3800"/>
              <a:t>              </a:t>
            </a:r>
            <a:r>
              <a:rPr lang="en-US" altLang="zh-TW" b="1" u="sng"/>
              <a:t>GAs</a:t>
            </a:r>
          </a:p>
        </p:txBody>
      </p:sp>
      <p:sp>
        <p:nvSpPr>
          <p:cNvPr id="252931" name="Rectangle 3"/>
          <p:cNvSpPr>
            <a:spLocks noGrp="1" noChangeArrowheads="1"/>
          </p:cNvSpPr>
          <p:nvPr>
            <p:ph type="body" idx="1"/>
          </p:nvPr>
        </p:nvSpPr>
        <p:spPr>
          <a:xfrm>
            <a:off x="323850" y="1557338"/>
            <a:ext cx="8229600" cy="4525962"/>
          </a:xfrm>
        </p:spPr>
        <p:txBody>
          <a:bodyPr/>
          <a:lstStyle/>
          <a:p>
            <a:pPr>
              <a:lnSpc>
                <a:spcPct val="90000"/>
              </a:lnSpc>
            </a:pPr>
            <a:r>
              <a:rPr lang="en-US" altLang="zh-TW" sz="2400" b="1" u="sng">
                <a:latin typeface="Times New Roman" pitchFamily="18" charset="0"/>
              </a:rPr>
              <a:t>In Fig. 4.36 this set of initial random solutions is represented as the first generation.</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next thing we have to work out is a good fitness function for individuals.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We just take the average distance of the points in the sample space to the closet guide point.</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A set of guide points will give a better clustering if the average distance of all the points to the closest guide point is minimal.</a:t>
            </a:r>
          </a:p>
        </p:txBody>
      </p:sp>
      <p:pic>
        <p:nvPicPr>
          <p:cNvPr id="551938"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comb/>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3DDED1B2-9E2B-4D7B-B9E2-06DB975060BB}" type="slidenum">
              <a:rPr lang="en-US" altLang="zh-TW"/>
              <a:pPr/>
              <a:t>22</a:t>
            </a:fld>
            <a:endParaRPr lang="en-US" altLang="zh-TW"/>
          </a:p>
        </p:txBody>
      </p:sp>
      <p:sp>
        <p:nvSpPr>
          <p:cNvPr id="19458" name="Rectangle 2"/>
          <p:cNvSpPr>
            <a:spLocks noGrp="1" noChangeArrowheads="1"/>
          </p:cNvSpPr>
          <p:nvPr>
            <p:ph type="title"/>
          </p:nvPr>
        </p:nvSpPr>
        <p:spPr>
          <a:xfrm>
            <a:off x="468313" y="0"/>
            <a:ext cx="8229600" cy="1143000"/>
          </a:xfrm>
        </p:spPr>
        <p:txBody>
          <a:bodyPr/>
          <a:lstStyle/>
          <a:p>
            <a:r>
              <a:rPr lang="en-US" altLang="zh-TW"/>
              <a:t>OLAP Technology</a:t>
            </a:r>
          </a:p>
        </p:txBody>
      </p:sp>
      <p:pic>
        <p:nvPicPr>
          <p:cNvPr id="19459" name="Picture 3" descr="obr3588x_1011"/>
          <p:cNvPicPr>
            <a:picLocks noGrp="1" noChangeAspect="1" noChangeArrowheads="1"/>
          </p:cNvPicPr>
          <p:nvPr>
            <p:ph idx="1"/>
          </p:nvPr>
        </p:nvPicPr>
        <p:blipFill>
          <a:blip r:embed="rId2" cstate="print"/>
          <a:srcRect/>
          <a:stretch>
            <a:fillRect/>
          </a:stretch>
        </p:blipFill>
        <p:spPr>
          <a:xfrm>
            <a:off x="0" y="1308100"/>
            <a:ext cx="9144000" cy="4660900"/>
          </a:xfrm>
          <a:noFill/>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116CF567-7FDA-47E5-8726-82AE4949A148}" type="slidenum">
              <a:rPr lang="en-US" altLang="zh-TW"/>
              <a:pPr/>
              <a:t>220</a:t>
            </a:fld>
            <a:endParaRPr lang="en-US" altLang="zh-TW"/>
          </a:p>
        </p:txBody>
      </p:sp>
      <p:sp>
        <p:nvSpPr>
          <p:cNvPr id="302082" name="Rectangle 2"/>
          <p:cNvSpPr>
            <a:spLocks noGrp="1" noChangeArrowheads="1"/>
          </p:cNvSpPr>
          <p:nvPr>
            <p:ph type="title" idx="4294967295"/>
          </p:nvPr>
        </p:nvSpPr>
        <p:spPr>
          <a:xfrm>
            <a:off x="457200" y="274638"/>
            <a:ext cx="8229600" cy="966787"/>
          </a:xfrm>
        </p:spPr>
        <p:txBody>
          <a:bodyPr/>
          <a:lstStyle/>
          <a:p>
            <a:r>
              <a:rPr lang="en-US" altLang="zh-TW"/>
              <a:t>Fig 4-36.</a:t>
            </a:r>
          </a:p>
        </p:txBody>
      </p:sp>
      <p:pic>
        <p:nvPicPr>
          <p:cNvPr id="302083" name="Picture 3" descr="4-36"/>
          <p:cNvPicPr>
            <a:picLocks noChangeAspect="1" noChangeArrowheads="1"/>
          </p:cNvPicPr>
          <p:nvPr/>
        </p:nvPicPr>
        <p:blipFill>
          <a:blip r:embed="rId2" cstate="print">
            <a:lum bright="-18000" contrast="30000"/>
          </a:blip>
          <a:srcRect/>
          <a:stretch>
            <a:fillRect/>
          </a:stretch>
        </p:blipFill>
        <p:spPr bwMode="auto">
          <a:xfrm>
            <a:off x="762000" y="838200"/>
            <a:ext cx="7315200" cy="57912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0ABA04EF-73E3-45B2-8B94-3D37D7D38B07}" type="slidenum">
              <a:rPr lang="en-US" altLang="zh-TW"/>
              <a:pPr/>
              <a:t>221</a:t>
            </a:fld>
            <a:endParaRPr lang="en-US" altLang="zh-TW"/>
          </a:p>
        </p:txBody>
      </p:sp>
      <p:sp>
        <p:nvSpPr>
          <p:cNvPr id="253954" name="Rectangle 2"/>
          <p:cNvSpPr>
            <a:spLocks noGrp="1" noChangeArrowheads="1"/>
          </p:cNvSpPr>
          <p:nvPr>
            <p:ph type="title"/>
          </p:nvPr>
        </p:nvSpPr>
        <p:spPr>
          <a:xfrm>
            <a:off x="323850" y="260350"/>
            <a:ext cx="4186238" cy="1143000"/>
          </a:xfrm>
        </p:spPr>
        <p:txBody>
          <a:bodyPr/>
          <a:lstStyle/>
          <a:p>
            <a:r>
              <a:rPr lang="en-US" altLang="zh-TW"/>
              <a:t>                </a:t>
            </a:r>
            <a:r>
              <a:rPr lang="en-US" altLang="zh-TW" sz="4600" b="1" u="sng">
                <a:latin typeface="Times New Roman" pitchFamily="18" charset="0"/>
              </a:rPr>
              <a:t>GAs</a:t>
            </a:r>
          </a:p>
        </p:txBody>
      </p:sp>
      <p:sp>
        <p:nvSpPr>
          <p:cNvPr id="253955" name="Rectangle 3"/>
          <p:cNvSpPr>
            <a:spLocks noGrp="1" noChangeArrowheads="1"/>
          </p:cNvSpPr>
          <p:nvPr>
            <p:ph type="body" idx="1"/>
          </p:nvPr>
        </p:nvSpPr>
        <p:spPr>
          <a:xfrm>
            <a:off x="611188" y="1773238"/>
            <a:ext cx="7924800" cy="4419600"/>
          </a:xfrm>
        </p:spPr>
        <p:txBody>
          <a:bodyPr/>
          <a:lstStyle/>
          <a:p>
            <a:pPr>
              <a:lnSpc>
                <a:spcPct val="90000"/>
              </a:lnSpc>
            </a:pPr>
            <a:r>
              <a:rPr lang="en-US" altLang="zh-TW" sz="2400" b="1" u="sng">
                <a:latin typeface="Times New Roman" pitchFamily="18" charset="0"/>
              </a:rPr>
              <a:t>In Fig. 4.36 the solutions are already ordered according to average distance.</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last thing we have to take care of is defining good cross-over and mutation relationships.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In this case, cross-over is also very simple; we simply take 3 points from one individual, two points from another individual, exchange them, and in this way create 2 new progeny out of parents.</a:t>
            </a:r>
          </a:p>
        </p:txBody>
      </p:sp>
      <p:pic>
        <p:nvPicPr>
          <p:cNvPr id="550914" name="Picture 2"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0142EDE1-E8ED-4905-97DB-33533CE8D60C}" type="slidenum">
              <a:rPr lang="en-US" altLang="zh-TW"/>
              <a:pPr/>
              <a:t>222</a:t>
            </a:fld>
            <a:endParaRPr lang="en-US" altLang="zh-TW"/>
          </a:p>
        </p:txBody>
      </p:sp>
      <p:sp>
        <p:nvSpPr>
          <p:cNvPr id="677890" name="Rectangle 2"/>
          <p:cNvSpPr>
            <a:spLocks noGrp="1" noChangeArrowheads="1"/>
          </p:cNvSpPr>
          <p:nvPr>
            <p:ph type="title"/>
          </p:nvPr>
        </p:nvSpPr>
        <p:spPr>
          <a:xfrm>
            <a:off x="1547813" y="260350"/>
            <a:ext cx="3081337" cy="914400"/>
          </a:xfrm>
        </p:spPr>
        <p:txBody>
          <a:bodyPr/>
          <a:lstStyle/>
          <a:p>
            <a:r>
              <a:rPr lang="en-US" altLang="zh-TW" sz="4600" b="1" u="sng">
                <a:latin typeface="Times New Roman" pitchFamily="18" charset="0"/>
              </a:rPr>
              <a:t>GAs</a:t>
            </a:r>
          </a:p>
        </p:txBody>
      </p:sp>
      <p:sp>
        <p:nvSpPr>
          <p:cNvPr id="677891" name="Rectangle 3"/>
          <p:cNvSpPr>
            <a:spLocks noGrp="1" noChangeArrowheads="1"/>
          </p:cNvSpPr>
          <p:nvPr>
            <p:ph type="body" idx="1"/>
          </p:nvPr>
        </p:nvSpPr>
        <p:spPr/>
        <p:txBody>
          <a:bodyPr/>
          <a:lstStyle/>
          <a:p>
            <a:endParaRPr lang="en-US" altLang="zh-TW" sz="2400" b="1" u="sng">
              <a:latin typeface="Times New Roman" pitchFamily="18" charset="0"/>
            </a:endParaRPr>
          </a:p>
          <a:p>
            <a:r>
              <a:rPr lang="en-US" altLang="zh-TW" sz="2800" b="1" u="sng">
                <a:latin typeface="Times New Roman" pitchFamily="18" charset="0"/>
              </a:rPr>
              <a:t>Mutation is even simpler: we merely move some points of an individual around in the search space in a random way.</a:t>
            </a:r>
          </a:p>
          <a:p>
            <a:endParaRPr lang="en-US" altLang="zh-TW" sz="2800" b="1" u="sng">
              <a:latin typeface="Times New Roman" pitchFamily="18" charset="0"/>
            </a:endParaRPr>
          </a:p>
          <a:p>
            <a:endParaRPr lang="en-US" altLang="zh-TW" sz="2800" b="1" u="sng">
              <a:latin typeface="Times New Roman" pitchFamily="18" charset="0"/>
            </a:endParaRPr>
          </a:p>
          <a:p>
            <a:r>
              <a:rPr lang="en-US" altLang="zh-TW" sz="2800" b="1" u="sng">
                <a:latin typeface="Times New Roman" pitchFamily="18" charset="0"/>
              </a:rPr>
              <a:t>Using these cross-over and mutation operators we can create new generations of solutions for our problem.</a:t>
            </a:r>
          </a:p>
          <a:p>
            <a:endParaRPr lang="en-US" altLang="zh-TW" sz="2800">
              <a:latin typeface="Times New Roman" pitchFamily="18" charset="0"/>
            </a:endParaRPr>
          </a:p>
        </p:txBody>
      </p:sp>
      <p:pic>
        <p:nvPicPr>
          <p:cNvPr id="677893" name="Picture 5"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rgbClr val="CCECFF"/>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BD6D5072-6A55-4283-986E-3A90B69B0027}" type="slidenum">
              <a:rPr lang="en-US" altLang="zh-TW"/>
              <a:pPr/>
              <a:t>223</a:t>
            </a:fld>
            <a:endParaRPr lang="en-US" altLang="zh-TW"/>
          </a:p>
        </p:txBody>
      </p:sp>
      <p:sp>
        <p:nvSpPr>
          <p:cNvPr id="254978" name="Rectangle 2"/>
          <p:cNvSpPr>
            <a:spLocks noGrp="1" noChangeArrowheads="1"/>
          </p:cNvSpPr>
          <p:nvPr>
            <p:ph type="title"/>
          </p:nvPr>
        </p:nvSpPr>
        <p:spPr/>
        <p:txBody>
          <a:bodyPr/>
          <a:lstStyle/>
          <a:p>
            <a:r>
              <a:rPr lang="en-US" altLang="zh-TW"/>
              <a:t>                </a:t>
            </a:r>
            <a:r>
              <a:rPr lang="en-US" altLang="zh-TW" sz="4800" u="sng">
                <a:latin typeface="Times New Roman" pitchFamily="18" charset="0"/>
              </a:rPr>
              <a:t>GAs</a:t>
            </a:r>
          </a:p>
        </p:txBody>
      </p:sp>
      <p:sp>
        <p:nvSpPr>
          <p:cNvPr id="254979" name="Rectangle 3"/>
          <p:cNvSpPr>
            <a:spLocks noGrp="1" noChangeArrowheads="1"/>
          </p:cNvSpPr>
          <p:nvPr>
            <p:ph type="body" idx="1"/>
          </p:nvPr>
        </p:nvSpPr>
        <p:spPr/>
        <p:txBody>
          <a:bodyPr/>
          <a:lstStyle/>
          <a:p>
            <a:endParaRPr lang="en-US" altLang="zh-TW" sz="2400" b="1" u="sng">
              <a:latin typeface="Times New Roman" pitchFamily="18" charset="0"/>
            </a:endParaRPr>
          </a:p>
          <a:p>
            <a:r>
              <a:rPr lang="en-US" altLang="zh-TW" sz="2800" b="1" u="sng">
                <a:latin typeface="Times New Roman" pitchFamily="18" charset="0"/>
              </a:rPr>
              <a:t>After a certain number of generations, we will find a stable clustering for the sample space, which will look more or less the same as the one shown in Fig. 4.35.</a:t>
            </a:r>
          </a:p>
          <a:p>
            <a:endParaRPr lang="en-US" altLang="zh-TW" sz="2800" b="1" u="sng">
              <a:latin typeface="Times New Roman" pitchFamily="18" charset="0"/>
            </a:endParaRPr>
          </a:p>
          <a:p>
            <a:r>
              <a:rPr lang="en-US" altLang="zh-TW" sz="2800" b="1" u="sng">
                <a:latin typeface="Times New Roman" pitchFamily="18" charset="0"/>
              </a:rPr>
              <a:t>This example shows how GAs can be used to solve clustering problems.</a:t>
            </a:r>
          </a:p>
        </p:txBody>
      </p:sp>
      <p:pic>
        <p:nvPicPr>
          <p:cNvPr id="254980" name="Picture 4"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zoom dir="in"/>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F4D7673-48B2-437C-88D0-A261F8AC9FF3}" type="slidenum">
              <a:rPr lang="en-US" altLang="zh-TW"/>
              <a:pPr/>
              <a:t>224</a:t>
            </a:fld>
            <a:endParaRPr lang="en-US" altLang="zh-TW"/>
          </a:p>
        </p:txBody>
      </p:sp>
      <p:sp>
        <p:nvSpPr>
          <p:cNvPr id="256002" name="Rectangle 2"/>
          <p:cNvSpPr>
            <a:spLocks noGrp="1" noChangeArrowheads="1"/>
          </p:cNvSpPr>
          <p:nvPr>
            <p:ph type="title"/>
          </p:nvPr>
        </p:nvSpPr>
        <p:spPr>
          <a:xfrm>
            <a:off x="468313" y="0"/>
            <a:ext cx="8229600" cy="1139825"/>
          </a:xfrm>
        </p:spPr>
        <p:txBody>
          <a:bodyPr/>
          <a:lstStyle/>
          <a:p>
            <a:r>
              <a:rPr lang="en-US" altLang="zh-TW" sz="3200" b="1" u="sng">
                <a:solidFill>
                  <a:srgbClr val="FFCC00"/>
                </a:solidFill>
                <a:latin typeface="Times New Roman" pitchFamily="18" charset="0"/>
              </a:rPr>
              <a:t>Different learning algorithms compared with different types of task</a:t>
            </a:r>
          </a:p>
        </p:txBody>
      </p:sp>
      <p:sp>
        <p:nvSpPr>
          <p:cNvPr id="256003" name="Rectangle 3"/>
          <p:cNvSpPr>
            <a:spLocks noGrp="1" noChangeArrowheads="1"/>
          </p:cNvSpPr>
          <p:nvPr>
            <p:ph type="body" idx="1"/>
          </p:nvPr>
        </p:nvSpPr>
        <p:spPr>
          <a:xfrm>
            <a:off x="395288" y="1268413"/>
            <a:ext cx="8229600" cy="4176712"/>
          </a:xfrm>
        </p:spPr>
        <p:txBody>
          <a:bodyPr/>
          <a:lstStyle/>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One might wonder whether there is a relationship between different types of problem and certain machine-learning techniques.</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Moustakis have interviewed about a 100 specialists in the area of machine learning.</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 aim was to investigate their opinion on the usability of certain machine-learning techniques for certain types of task.</a:t>
            </a:r>
          </a:p>
        </p:txBody>
      </p:sp>
      <p:pic>
        <p:nvPicPr>
          <p:cNvPr id="256004" name="Picture 4" descr="bfl0405"/>
          <p:cNvPicPr>
            <a:picLocks noChangeAspect="1" noChangeArrowheads="1"/>
          </p:cNvPicPr>
          <p:nvPr/>
        </p:nvPicPr>
        <p:blipFill>
          <a:blip r:embed="rId2" cstate="print"/>
          <a:srcRect/>
          <a:stretch>
            <a:fillRect/>
          </a:stretch>
        </p:blipFill>
        <p:spPr bwMode="auto">
          <a:xfrm>
            <a:off x="0" y="5373688"/>
            <a:ext cx="8388350" cy="1484312"/>
          </a:xfrm>
          <a:prstGeom prst="rect">
            <a:avLst/>
          </a:prstGeom>
          <a:noFill/>
        </p:spPr>
      </p:pic>
    </p:spTree>
  </p:cSld>
  <p:clrMapOvr>
    <a:masterClrMapping/>
  </p:clrMapOvr>
  <p:transition spd="med">
    <p:zoom/>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492153BB-0B30-419C-8933-AE7D9A9C9A7B}" type="slidenum">
              <a:rPr lang="en-US" altLang="zh-TW"/>
              <a:pPr/>
              <a:t>225</a:t>
            </a:fld>
            <a:endParaRPr lang="en-US" altLang="zh-TW"/>
          </a:p>
        </p:txBody>
      </p:sp>
      <p:sp>
        <p:nvSpPr>
          <p:cNvPr id="678914" name="Rectangle 2"/>
          <p:cNvSpPr>
            <a:spLocks noGrp="1" noChangeArrowheads="1"/>
          </p:cNvSpPr>
          <p:nvPr>
            <p:ph type="title"/>
          </p:nvPr>
        </p:nvSpPr>
        <p:spPr>
          <a:xfrm>
            <a:off x="457200" y="0"/>
            <a:ext cx="8229600" cy="1417638"/>
          </a:xfrm>
        </p:spPr>
        <p:txBody>
          <a:bodyPr/>
          <a:lstStyle/>
          <a:p>
            <a:r>
              <a:rPr lang="en-US" altLang="zh-TW" sz="3600" b="1" u="sng">
                <a:solidFill>
                  <a:srgbClr val="FFCC00"/>
                </a:solidFill>
                <a:latin typeface="Times New Roman" pitchFamily="18" charset="0"/>
              </a:rPr>
              <a:t>Different learning algorithms compared with different types of task</a:t>
            </a:r>
          </a:p>
        </p:txBody>
      </p:sp>
      <p:sp>
        <p:nvSpPr>
          <p:cNvPr id="678915" name="Rectangle 3"/>
          <p:cNvSpPr>
            <a:spLocks noGrp="1" noChangeArrowheads="1"/>
          </p:cNvSpPr>
          <p:nvPr>
            <p:ph type="body" idx="1"/>
          </p:nvPr>
        </p:nvSpPr>
        <p:spPr>
          <a:xfrm>
            <a:off x="468313" y="1484313"/>
            <a:ext cx="8229600" cy="4525962"/>
          </a:xfrm>
        </p:spPr>
        <p:txBody>
          <a:bodyPr/>
          <a:lstStyle/>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After statistical analysis of the results, they finally factored out 3 main task areas – knowledge engineering, classification, and problem solving.</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They succeeded in plotting out each of the learning techniques in this 3-dimensional space.</a:t>
            </a:r>
          </a:p>
          <a:p>
            <a:pPr>
              <a:lnSpc>
                <a:spcPct val="90000"/>
              </a:lnSpc>
            </a:pPr>
            <a:endParaRPr lang="en-US" altLang="zh-TW" sz="2400" b="1" u="sng">
              <a:latin typeface="Times New Roman" pitchFamily="18" charset="0"/>
            </a:endParaRPr>
          </a:p>
          <a:p>
            <a:pPr>
              <a:lnSpc>
                <a:spcPct val="90000"/>
              </a:lnSpc>
            </a:pPr>
            <a:r>
              <a:rPr lang="en-US" altLang="zh-TW" sz="2400" b="1" u="sng">
                <a:latin typeface="Times New Roman" pitchFamily="18" charset="0"/>
              </a:rPr>
              <a:t>A simplified version of the results is represented in Fig. 5.2.</a:t>
            </a:r>
          </a:p>
          <a:p>
            <a:pPr>
              <a:lnSpc>
                <a:spcPct val="90000"/>
              </a:lnSpc>
            </a:pPr>
            <a:endParaRPr lang="en-US" altLang="zh-TW" sz="2400" b="1" u="sng">
              <a:latin typeface="Times New Roman" pitchFamily="18" charset="0"/>
            </a:endParaRPr>
          </a:p>
          <a:p>
            <a:pPr>
              <a:lnSpc>
                <a:spcPct val="90000"/>
              </a:lnSpc>
            </a:pPr>
            <a:endParaRPr lang="en-US" altLang="zh-TW" sz="2400" b="1">
              <a:latin typeface="Times New Roman" pitchFamily="18" charset="0"/>
            </a:endParaRPr>
          </a:p>
        </p:txBody>
      </p:sp>
      <p:pic>
        <p:nvPicPr>
          <p:cNvPr id="678916" name="Picture 4" descr="bfl0405"/>
          <p:cNvPicPr>
            <a:picLocks noChangeAspect="1" noChangeArrowheads="1"/>
          </p:cNvPicPr>
          <p:nvPr/>
        </p:nvPicPr>
        <p:blipFill>
          <a:blip r:embed="rId2" cstate="print"/>
          <a:srcRect/>
          <a:stretch>
            <a:fillRect/>
          </a:stretch>
        </p:blipFill>
        <p:spPr bwMode="auto">
          <a:xfrm>
            <a:off x="0" y="5013325"/>
            <a:ext cx="8316913" cy="1844675"/>
          </a:xfrm>
          <a:prstGeom prst="rect">
            <a:avLst/>
          </a:prstGeom>
          <a:noFill/>
        </p:spPr>
      </p:pic>
    </p:spTree>
  </p:cSld>
  <p:clrMapOvr>
    <a:masterClrMapping/>
  </p:clrMapOvr>
  <p:transition spd="med">
    <p:zoom/>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A60F6189-8778-4101-9A8D-0DE046B56C88}" type="slidenum">
              <a:rPr lang="en-US" altLang="zh-TW"/>
              <a:pPr/>
              <a:t>226</a:t>
            </a:fld>
            <a:endParaRPr lang="en-US" altLang="zh-TW"/>
          </a:p>
        </p:txBody>
      </p:sp>
      <p:sp>
        <p:nvSpPr>
          <p:cNvPr id="303106" name="Rectangle 2"/>
          <p:cNvSpPr>
            <a:spLocks noGrp="1" noChangeArrowheads="1"/>
          </p:cNvSpPr>
          <p:nvPr>
            <p:ph type="title" idx="4294967295"/>
          </p:nvPr>
        </p:nvSpPr>
        <p:spPr>
          <a:xfrm>
            <a:off x="468313" y="0"/>
            <a:ext cx="8229600" cy="981075"/>
          </a:xfrm>
        </p:spPr>
        <p:txBody>
          <a:bodyPr/>
          <a:lstStyle/>
          <a:p>
            <a:r>
              <a:rPr lang="en-US" altLang="zh-TW" sz="3600"/>
              <a:t>Fig 5-2.</a:t>
            </a:r>
          </a:p>
        </p:txBody>
      </p:sp>
      <p:pic>
        <p:nvPicPr>
          <p:cNvPr id="303107" name="Picture 3" descr="5-2"/>
          <p:cNvPicPr>
            <a:picLocks noChangeAspect="1" noChangeArrowheads="1"/>
          </p:cNvPicPr>
          <p:nvPr/>
        </p:nvPicPr>
        <p:blipFill>
          <a:blip r:embed="rId2" cstate="print">
            <a:lum bright="-24000" contrast="36000"/>
          </a:blip>
          <a:srcRect/>
          <a:stretch>
            <a:fillRect/>
          </a:stretch>
        </p:blipFill>
        <p:spPr bwMode="auto">
          <a:xfrm>
            <a:off x="381000" y="914400"/>
            <a:ext cx="8166100" cy="56388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6B3F38F1-7238-4C8B-BEAF-C5AB2F9DB417}" type="slidenum">
              <a:rPr lang="en-US" altLang="zh-TW"/>
              <a:pPr/>
              <a:t>227</a:t>
            </a:fld>
            <a:endParaRPr lang="en-US" altLang="zh-TW"/>
          </a:p>
        </p:txBody>
      </p:sp>
      <p:sp>
        <p:nvSpPr>
          <p:cNvPr id="257026" name="Rectangle 2"/>
          <p:cNvSpPr>
            <a:spLocks noGrp="1" noChangeArrowheads="1"/>
          </p:cNvSpPr>
          <p:nvPr>
            <p:ph type="title"/>
          </p:nvPr>
        </p:nvSpPr>
        <p:spPr/>
        <p:txBody>
          <a:bodyPr/>
          <a:lstStyle/>
          <a:p>
            <a:r>
              <a:rPr lang="en-US" altLang="zh-TW" sz="3200" b="1" u="sng">
                <a:solidFill>
                  <a:srgbClr val="FFCC00"/>
                </a:solidFill>
                <a:latin typeface="Times New Roman" pitchFamily="18" charset="0"/>
              </a:rPr>
              <a:t>Different learning algorithms compared with different types of task</a:t>
            </a:r>
          </a:p>
        </p:txBody>
      </p:sp>
      <p:sp>
        <p:nvSpPr>
          <p:cNvPr id="257027" name="Rectangle 3"/>
          <p:cNvSpPr>
            <a:spLocks noGrp="1" noChangeArrowheads="1"/>
          </p:cNvSpPr>
          <p:nvPr>
            <p:ph type="body" idx="1"/>
          </p:nvPr>
        </p:nvSpPr>
        <p:spPr/>
        <p:txBody>
          <a:bodyPr/>
          <a:lstStyle/>
          <a:p>
            <a:r>
              <a:rPr lang="en-US" altLang="zh-TW" sz="2400" b="1" u="sng">
                <a:latin typeface="Times New Roman" pitchFamily="18" charset="0"/>
              </a:rPr>
              <a:t>NNs </a:t>
            </a:r>
            <a:r>
              <a:rPr lang="en-US" altLang="zh-TW" sz="2400" b="1" u="sng">
                <a:latin typeface="Times New Roman" pitchFamily="18" charset="0"/>
                <a:sym typeface="Wingdings" pitchFamily="2" charset="2"/>
              </a:rPr>
              <a:t> classification tasks</a:t>
            </a:r>
          </a:p>
          <a:p>
            <a:endParaRPr lang="en-US" altLang="zh-TW" sz="2400" b="1" u="sng">
              <a:latin typeface="Times New Roman" pitchFamily="18" charset="0"/>
              <a:sym typeface="Wingdings" pitchFamily="2" charset="2"/>
            </a:endParaRPr>
          </a:p>
          <a:p>
            <a:r>
              <a:rPr lang="en-US" altLang="zh-TW" sz="2400" b="1" u="sng">
                <a:latin typeface="Times New Roman" pitchFamily="18" charset="0"/>
                <a:sym typeface="Wingdings" pitchFamily="2" charset="2"/>
              </a:rPr>
              <a:t>GAs   problem solving tasks</a:t>
            </a:r>
          </a:p>
          <a:p>
            <a:endParaRPr lang="en-US" altLang="zh-TW" sz="2400" b="1" u="sng">
              <a:latin typeface="Times New Roman" pitchFamily="18" charset="0"/>
              <a:sym typeface="Wingdings" pitchFamily="2" charset="2"/>
            </a:endParaRPr>
          </a:p>
          <a:p>
            <a:r>
              <a:rPr lang="en-US" altLang="zh-TW" sz="2400" b="1" u="sng">
                <a:latin typeface="Times New Roman" pitchFamily="18" charset="0"/>
                <a:sym typeface="Wingdings" pitchFamily="2" charset="2"/>
              </a:rPr>
              <a:t>Inductive logic programming  knowledge engineering tasks</a:t>
            </a:r>
          </a:p>
          <a:p>
            <a:endParaRPr lang="en-US" altLang="zh-TW" sz="2400" b="1" u="sng">
              <a:latin typeface="Times New Roman" pitchFamily="18" charset="0"/>
              <a:sym typeface="Wingdings" pitchFamily="2" charset="2"/>
            </a:endParaRPr>
          </a:p>
          <a:p>
            <a:r>
              <a:rPr lang="en-US" altLang="zh-TW" sz="2400" b="1" u="sng">
                <a:latin typeface="Times New Roman" pitchFamily="18" charset="0"/>
                <a:sym typeface="Wingdings" pitchFamily="2" charset="2"/>
              </a:rPr>
              <a:t>One lesson we learn from this is that there is no single best machine-learning or pattern recognition technique: </a:t>
            </a:r>
          </a:p>
        </p:txBody>
      </p:sp>
      <p:pic>
        <p:nvPicPr>
          <p:cNvPr id="260103" name="Picture 1031" descr="bfl0405"/>
          <p:cNvPicPr>
            <a:picLocks noChangeAspect="1" noChangeArrowheads="1"/>
          </p:cNvPicPr>
          <p:nvPr/>
        </p:nvPicPr>
        <p:blipFill>
          <a:blip r:embed="rId2" cstate="print"/>
          <a:srcRect/>
          <a:stretch>
            <a:fillRect/>
          </a:stretch>
        </p:blipFill>
        <p:spPr bwMode="auto">
          <a:xfrm>
            <a:off x="0" y="5516563"/>
            <a:ext cx="8316913" cy="1341437"/>
          </a:xfrm>
          <a:prstGeom prst="rect">
            <a:avLst/>
          </a:prstGeom>
          <a:noFill/>
        </p:spPr>
      </p:pic>
    </p:spTree>
  </p:cSld>
  <p:clrMapOvr>
    <a:masterClrMapping/>
  </p:clrMapOvr>
  <p:transition spd="med">
    <p:zo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ECFF"/>
            </a:gs>
            <a:gs pos="50000">
              <a:srgbClr val="CCFF99"/>
            </a:gs>
            <a:gs pos="100000">
              <a:srgbClr val="CCECFF"/>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EB8A506-F40E-4DC5-82F5-996DF28126AF}" type="slidenum">
              <a:rPr lang="en-US" altLang="zh-TW"/>
              <a:pPr/>
              <a:t>228</a:t>
            </a:fld>
            <a:endParaRPr lang="en-US" altLang="zh-TW"/>
          </a:p>
        </p:txBody>
      </p:sp>
      <p:sp>
        <p:nvSpPr>
          <p:cNvPr id="683010" name="Rectangle 2"/>
          <p:cNvSpPr>
            <a:spLocks noGrp="1" noChangeArrowheads="1"/>
          </p:cNvSpPr>
          <p:nvPr>
            <p:ph type="title"/>
          </p:nvPr>
        </p:nvSpPr>
        <p:spPr>
          <a:xfrm>
            <a:off x="395288" y="0"/>
            <a:ext cx="8229600" cy="1143000"/>
          </a:xfrm>
        </p:spPr>
        <p:txBody>
          <a:bodyPr/>
          <a:lstStyle/>
          <a:p>
            <a:r>
              <a:rPr lang="en-US" altLang="zh-TW" sz="3200" b="1" u="sng">
                <a:solidFill>
                  <a:srgbClr val="000099"/>
                </a:solidFill>
                <a:latin typeface="Times New Roman" pitchFamily="18" charset="0"/>
              </a:rPr>
              <a:t>Different learning algorithms compared with different types of task</a:t>
            </a:r>
          </a:p>
        </p:txBody>
      </p:sp>
      <p:sp>
        <p:nvSpPr>
          <p:cNvPr id="683011" name="Rectangle 3"/>
          <p:cNvSpPr>
            <a:spLocks noGrp="1" noChangeArrowheads="1"/>
          </p:cNvSpPr>
          <p:nvPr>
            <p:ph type="body" idx="1"/>
          </p:nvPr>
        </p:nvSpPr>
        <p:spPr>
          <a:xfrm>
            <a:off x="395288" y="1196975"/>
            <a:ext cx="8229600" cy="4525963"/>
          </a:xfrm>
        </p:spPr>
        <p:txBody>
          <a:bodyPr/>
          <a:lstStyle/>
          <a:p>
            <a:endParaRPr lang="en-US" altLang="zh-TW" sz="2400" b="1" u="sng">
              <a:latin typeface="Times New Roman" pitchFamily="18" charset="0"/>
              <a:sym typeface="Wingdings" pitchFamily="2" charset="2"/>
            </a:endParaRPr>
          </a:p>
          <a:p>
            <a:r>
              <a:rPr lang="en-US" altLang="zh-TW" sz="2800" b="1" u="sng">
                <a:latin typeface="Times New Roman" pitchFamily="18" charset="0"/>
                <a:sym typeface="Wingdings" pitchFamily="2" charset="2"/>
              </a:rPr>
              <a:t>Different tasks pre-suppose different kinds of techniques.</a:t>
            </a:r>
          </a:p>
          <a:p>
            <a:endParaRPr lang="en-US" altLang="zh-TW" sz="2800" b="1" u="sng">
              <a:latin typeface="Times New Roman" pitchFamily="18" charset="0"/>
              <a:sym typeface="Wingdings" pitchFamily="2" charset="2"/>
            </a:endParaRPr>
          </a:p>
          <a:p>
            <a:r>
              <a:rPr lang="en-US" altLang="zh-TW" sz="2800" b="1" u="sng">
                <a:latin typeface="Times New Roman" pitchFamily="18" charset="0"/>
                <a:sym typeface="Wingdings" pitchFamily="2" charset="2"/>
              </a:rPr>
              <a:t>A KDD environment therefore must support these different types of techniques, and such an environment is called hybrid.</a:t>
            </a:r>
            <a:endParaRPr lang="en-US" altLang="zh-TW" sz="2800" b="1" u="sng">
              <a:latin typeface="Times New Roman" pitchFamily="18" charset="0"/>
            </a:endParaRPr>
          </a:p>
          <a:p>
            <a:endParaRPr lang="en-US" altLang="zh-TW" sz="2800">
              <a:latin typeface="Times New Roman" pitchFamily="18" charset="0"/>
            </a:endParaRPr>
          </a:p>
        </p:txBody>
      </p:sp>
      <p:pic>
        <p:nvPicPr>
          <p:cNvPr id="683012" name="Picture 4" descr="按此在新窗口浏览图片">
            <a:hlinkClick r:id="rId2"/>
          </p:cNvPr>
          <p:cNvPicPr>
            <a:picLocks noChangeAspect="1" noChangeArrowheads="1" noCrop="1"/>
          </p:cNvPicPr>
          <p:nvPr/>
        </p:nvPicPr>
        <p:blipFill>
          <a:blip r:embed="rId3" cstate="print"/>
          <a:srcRect/>
          <a:stretch>
            <a:fillRect/>
          </a:stretch>
        </p:blipFill>
        <p:spPr bwMode="auto">
          <a:xfrm>
            <a:off x="539750" y="4292600"/>
            <a:ext cx="8316913" cy="25654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5000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C887E9F7-3EC3-4398-BE24-82790E02E5F2}" type="slidenum">
              <a:rPr lang="en-US" altLang="zh-TW"/>
              <a:pPr/>
              <a:t>229</a:t>
            </a:fld>
            <a:endParaRPr lang="en-US" altLang="zh-TW"/>
          </a:p>
        </p:txBody>
      </p:sp>
      <p:sp>
        <p:nvSpPr>
          <p:cNvPr id="258050" name="Rectangle 1026"/>
          <p:cNvSpPr>
            <a:spLocks noGrp="1" noChangeArrowheads="1"/>
          </p:cNvSpPr>
          <p:nvPr>
            <p:ph type="title"/>
          </p:nvPr>
        </p:nvSpPr>
        <p:spPr/>
        <p:txBody>
          <a:bodyPr/>
          <a:lstStyle/>
          <a:p>
            <a:r>
              <a:rPr lang="en-US" altLang="zh-TW" sz="3200" b="1" u="sng">
                <a:solidFill>
                  <a:srgbClr val="000099"/>
                </a:solidFill>
                <a:latin typeface="Times New Roman" pitchFamily="18" charset="0"/>
              </a:rPr>
              <a:t>Different learning algorithms compared with different types of task</a:t>
            </a:r>
          </a:p>
        </p:txBody>
      </p:sp>
      <p:sp>
        <p:nvSpPr>
          <p:cNvPr id="258051" name="Rectangle 1027"/>
          <p:cNvSpPr>
            <a:spLocks noGrp="1" noChangeArrowheads="1"/>
          </p:cNvSpPr>
          <p:nvPr>
            <p:ph type="body" idx="1"/>
          </p:nvPr>
        </p:nvSpPr>
        <p:spPr/>
        <p:txBody>
          <a:bodyPr/>
          <a:lstStyle/>
          <a:p>
            <a:pPr>
              <a:lnSpc>
                <a:spcPct val="80000"/>
              </a:lnSpc>
            </a:pPr>
            <a:r>
              <a:rPr lang="en-US" altLang="zh-TW" sz="2800" b="1" u="sng">
                <a:latin typeface="Times New Roman" pitchFamily="18" charset="0"/>
                <a:ea typeface="標楷體" pitchFamily="65" charset="-120"/>
              </a:rPr>
              <a:t>Suppose we want to detect fraud in a KDD environment.</a:t>
            </a:r>
          </a:p>
          <a:p>
            <a:pPr>
              <a:lnSpc>
                <a:spcPct val="80000"/>
              </a:lnSpc>
            </a:pPr>
            <a:endParaRPr lang="en-US" altLang="zh-TW" sz="2800" b="1" u="sng">
              <a:latin typeface="Times New Roman" pitchFamily="18" charset="0"/>
              <a:ea typeface="標楷體" pitchFamily="65" charset="-120"/>
            </a:endParaRPr>
          </a:p>
          <a:p>
            <a:pPr>
              <a:lnSpc>
                <a:spcPct val="80000"/>
              </a:lnSpc>
            </a:pPr>
            <a:r>
              <a:rPr lang="en-US" altLang="zh-TW" sz="2800" b="1" u="sng">
                <a:latin typeface="Times New Roman" pitchFamily="18" charset="0"/>
                <a:ea typeface="標楷體" pitchFamily="65" charset="-120"/>
              </a:rPr>
              <a:t>As this is very complex and encompasses tasks in the areas of knowledge engineering, classification, and problem solving, we need to use different techniques at various stages of the analysis of the data set.</a:t>
            </a:r>
          </a:p>
        </p:txBody>
      </p:sp>
      <p:pic>
        <p:nvPicPr>
          <p:cNvPr id="40968" name="Picture 8" descr="按此在新窗口浏览图片">
            <a:hlinkClick r:id="rId2"/>
          </p:cNvPr>
          <p:cNvPicPr>
            <a:picLocks noChangeAspect="1" noChangeArrowheads="1" noCrop="1"/>
          </p:cNvPicPr>
          <p:nvPr/>
        </p:nvPicPr>
        <p:blipFill>
          <a:blip r:embed="rId3" cstate="print"/>
          <a:srcRect/>
          <a:stretch>
            <a:fillRect/>
          </a:stretch>
        </p:blipFill>
        <p:spPr bwMode="auto">
          <a:xfrm>
            <a:off x="0" y="4292600"/>
            <a:ext cx="8316913" cy="25654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642EB917-925D-4781-AFFC-A06674AA7497}" type="slidenum">
              <a:rPr lang="en-US" altLang="zh-TW"/>
              <a:pPr/>
              <a:t>23</a:t>
            </a:fld>
            <a:endParaRPr lang="en-US" altLang="zh-TW"/>
          </a:p>
        </p:txBody>
      </p:sp>
      <p:sp>
        <p:nvSpPr>
          <p:cNvPr id="22530" name="Rectangle 2"/>
          <p:cNvSpPr>
            <a:spLocks noGrp="1" noChangeArrowheads="1"/>
          </p:cNvSpPr>
          <p:nvPr>
            <p:ph type="title"/>
          </p:nvPr>
        </p:nvSpPr>
        <p:spPr>
          <a:xfrm>
            <a:off x="457200" y="277813"/>
            <a:ext cx="8435975" cy="1139825"/>
          </a:xfrm>
        </p:spPr>
        <p:txBody>
          <a:bodyPr/>
          <a:lstStyle/>
          <a:p>
            <a:r>
              <a:rPr lang="en-US" altLang="zh-TW" sz="3800"/>
              <a:t>Types of data mining system environments</a:t>
            </a:r>
          </a:p>
        </p:txBody>
      </p:sp>
      <p:sp>
        <p:nvSpPr>
          <p:cNvPr id="22531" name="Rectangle 3"/>
          <p:cNvSpPr>
            <a:spLocks noGrp="1" noChangeArrowheads="1"/>
          </p:cNvSpPr>
          <p:nvPr>
            <p:ph type="body" idx="1"/>
          </p:nvPr>
        </p:nvSpPr>
        <p:spPr>
          <a:xfrm>
            <a:off x="468313" y="1341438"/>
            <a:ext cx="8229600" cy="5040312"/>
          </a:xfrm>
        </p:spPr>
        <p:txBody>
          <a:bodyPr/>
          <a:lstStyle/>
          <a:p>
            <a:r>
              <a:rPr lang="en-US" altLang="zh-TW"/>
              <a:t>Decision Support Systems (DSS)</a:t>
            </a:r>
          </a:p>
          <a:p>
            <a:pPr lvl="1"/>
            <a:r>
              <a:rPr lang="en-US" altLang="zh-TW">
                <a:latin typeface="Calisto MT"/>
              </a:rPr>
              <a:t>“</a:t>
            </a:r>
            <a:r>
              <a:rPr lang="en-US" altLang="zh-TW"/>
              <a:t>List current inventory, predict sales of products to be promoted, and list inventory requirements by store</a:t>
            </a:r>
            <a:r>
              <a:rPr lang="en-US" altLang="zh-TW">
                <a:latin typeface="Calisto MT"/>
              </a:rPr>
              <a:t>”</a:t>
            </a:r>
            <a:endParaRPr lang="en-US" altLang="zh-TW"/>
          </a:p>
          <a:p>
            <a:pPr lvl="1"/>
            <a:r>
              <a:rPr lang="en-US" altLang="zh-TW">
                <a:latin typeface="Calisto MT"/>
              </a:rPr>
              <a:t>“</a:t>
            </a:r>
            <a:r>
              <a:rPr lang="en-US" altLang="zh-TW"/>
              <a:t>Determine who are responders and nonresponders for the last promotion</a:t>
            </a:r>
            <a:r>
              <a:rPr lang="en-US" altLang="zh-TW">
                <a:latin typeface="Calisto MT"/>
              </a:rPr>
              <a:t>”</a:t>
            </a:r>
            <a:endParaRPr lang="en-US" altLang="zh-TW"/>
          </a:p>
          <a:p>
            <a:pPr lvl="1"/>
            <a:r>
              <a:rPr lang="en-US" altLang="zh-TW">
                <a:latin typeface="Calisto MT"/>
              </a:rPr>
              <a:t>“</a:t>
            </a:r>
            <a:r>
              <a:rPr lang="en-US" altLang="zh-TW"/>
              <a:t>Identify nonresponders from the last promotion and send them a second promotional offer using a different advertising copy</a:t>
            </a:r>
            <a:r>
              <a:rPr lang="en-US" altLang="zh-TW">
                <a:latin typeface="Calisto MT"/>
              </a:rPr>
              <a:t>”</a:t>
            </a:r>
            <a:endParaRPr lang="en-US" altLang="zh-TW"/>
          </a:p>
        </p:txBody>
      </p:sp>
    </p:spTree>
  </p:cSld>
  <p:clrMapOvr>
    <a:masterClrMapping/>
  </p:clrMapOvr>
  <p:transition>
    <p:dissolv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F6596BA3-5D68-489E-B61B-69C1758CB1FF}" type="slidenum">
              <a:rPr lang="en-US" altLang="zh-TW"/>
              <a:pPr/>
              <a:t>230</a:t>
            </a:fld>
            <a:endParaRPr lang="en-US" altLang="zh-TW"/>
          </a:p>
        </p:txBody>
      </p:sp>
      <p:sp>
        <p:nvSpPr>
          <p:cNvPr id="684034" name="Rectangle 2"/>
          <p:cNvSpPr>
            <a:spLocks noGrp="1" noChangeArrowheads="1"/>
          </p:cNvSpPr>
          <p:nvPr>
            <p:ph type="title"/>
          </p:nvPr>
        </p:nvSpPr>
        <p:spPr/>
        <p:txBody>
          <a:bodyPr/>
          <a:lstStyle/>
          <a:p>
            <a:r>
              <a:rPr lang="en-US" altLang="zh-TW" sz="3200" b="1" u="sng">
                <a:solidFill>
                  <a:srgbClr val="000099"/>
                </a:solidFill>
                <a:latin typeface="Times New Roman" pitchFamily="18" charset="0"/>
              </a:rPr>
              <a:t>Different learning algorithms compared with different types of task</a:t>
            </a:r>
          </a:p>
        </p:txBody>
      </p:sp>
      <p:sp>
        <p:nvSpPr>
          <p:cNvPr id="684035" name="Rectangle 3"/>
          <p:cNvSpPr>
            <a:spLocks noGrp="1" noChangeArrowheads="1"/>
          </p:cNvSpPr>
          <p:nvPr>
            <p:ph type="body" idx="1"/>
          </p:nvPr>
        </p:nvSpPr>
        <p:spPr/>
        <p:txBody>
          <a:bodyPr/>
          <a:lstStyle/>
          <a:p>
            <a:r>
              <a:rPr lang="en-US" altLang="zh-TW" sz="2800" b="1" u="sng">
                <a:latin typeface="Times New Roman" pitchFamily="18" charset="0"/>
                <a:ea typeface="標楷體" pitchFamily="65" charset="-120"/>
              </a:rPr>
              <a:t>In some cases, k-nearest neighbor as a technique does well, in other cases decision trees give a better analysis of the data set.</a:t>
            </a:r>
          </a:p>
          <a:p>
            <a:endParaRPr lang="en-US" altLang="zh-TW" sz="2800" b="1" u="sng">
              <a:latin typeface="Times New Roman" pitchFamily="18" charset="0"/>
              <a:ea typeface="標楷體" pitchFamily="65" charset="-120"/>
            </a:endParaRPr>
          </a:p>
          <a:p>
            <a:r>
              <a:rPr lang="en-US" altLang="zh-TW" sz="2800" b="1" u="sng">
                <a:latin typeface="Times New Roman" pitchFamily="18" charset="0"/>
                <a:ea typeface="標楷體" pitchFamily="65" charset="-120"/>
              </a:rPr>
              <a:t>This illustrates the validity of a multiple strategy approach to data mining.</a:t>
            </a:r>
          </a:p>
          <a:p>
            <a:endParaRPr lang="en-US" altLang="zh-TW"/>
          </a:p>
        </p:txBody>
      </p:sp>
      <p:pic>
        <p:nvPicPr>
          <p:cNvPr id="684036" name="Picture 4" descr="按此在新窗口浏览图片">
            <a:hlinkClick r:id="rId2"/>
          </p:cNvPr>
          <p:cNvPicPr>
            <a:picLocks noChangeAspect="1" noChangeArrowheads="1" noCrop="1"/>
          </p:cNvPicPr>
          <p:nvPr/>
        </p:nvPicPr>
        <p:blipFill>
          <a:blip r:embed="rId3" cstate="print"/>
          <a:srcRect/>
          <a:stretch>
            <a:fillRect/>
          </a:stretch>
        </p:blipFill>
        <p:spPr bwMode="auto">
          <a:xfrm>
            <a:off x="0" y="4292600"/>
            <a:ext cx="8316913" cy="256540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13B010D9-28C9-4B3B-BF50-F12E060E551E}" type="slidenum">
              <a:rPr lang="en-US" altLang="zh-TW"/>
              <a:pPr/>
              <a:t>24</a:t>
            </a:fld>
            <a:endParaRPr lang="en-US" altLang="zh-TW"/>
          </a:p>
        </p:txBody>
      </p:sp>
      <p:sp>
        <p:nvSpPr>
          <p:cNvPr id="25602" name="Rectangle 2"/>
          <p:cNvSpPr>
            <a:spLocks noGrp="1" noChangeArrowheads="1"/>
          </p:cNvSpPr>
          <p:nvPr>
            <p:ph type="title"/>
          </p:nvPr>
        </p:nvSpPr>
        <p:spPr>
          <a:xfrm>
            <a:off x="457200" y="277813"/>
            <a:ext cx="8507413" cy="1139825"/>
          </a:xfrm>
        </p:spPr>
        <p:txBody>
          <a:bodyPr/>
          <a:lstStyle/>
          <a:p>
            <a:r>
              <a:rPr lang="en-US" altLang="zh-TW" sz="3800"/>
              <a:t>Types of data mining system environments</a:t>
            </a:r>
          </a:p>
        </p:txBody>
      </p:sp>
      <p:sp>
        <p:nvSpPr>
          <p:cNvPr id="25603" name="Rectangle 3"/>
          <p:cNvSpPr>
            <a:spLocks noGrp="1" noChangeArrowheads="1"/>
          </p:cNvSpPr>
          <p:nvPr>
            <p:ph type="body" idx="1"/>
          </p:nvPr>
        </p:nvSpPr>
        <p:spPr/>
        <p:txBody>
          <a:bodyPr/>
          <a:lstStyle/>
          <a:p>
            <a:r>
              <a:rPr lang="en-US" altLang="zh-TW"/>
              <a:t>Executive Information Systems (EIS) </a:t>
            </a:r>
            <a:r>
              <a:rPr lang="en-US" altLang="zh-TW">
                <a:latin typeface="Calisto MT"/>
              </a:rPr>
              <a:t>–</a:t>
            </a:r>
            <a:r>
              <a:rPr lang="en-US" altLang="zh-TW"/>
              <a:t> Dashboards</a:t>
            </a:r>
          </a:p>
          <a:p>
            <a:pPr lvl="1"/>
            <a:r>
              <a:rPr lang="en-US" altLang="zh-TW">
                <a:latin typeface="Calisto MT"/>
              </a:rPr>
              <a:t>“</a:t>
            </a:r>
            <a:r>
              <a:rPr lang="en-US" altLang="zh-TW"/>
              <a:t>Provide ROI results for all sales promotions for the last sixty days</a:t>
            </a:r>
            <a:r>
              <a:rPr lang="en-US" altLang="zh-TW">
                <a:latin typeface="Calisto MT"/>
              </a:rPr>
              <a:t>”</a:t>
            </a:r>
            <a:endParaRPr lang="en-US" altLang="zh-TW"/>
          </a:p>
          <a:p>
            <a:pPr lvl="1"/>
            <a:r>
              <a:rPr lang="en-US" altLang="zh-TW">
                <a:latin typeface="Calisto MT"/>
              </a:rPr>
              <a:t>“</a:t>
            </a:r>
            <a:r>
              <a:rPr lang="en-US" altLang="zh-TW"/>
              <a:t>Populate a spreadsheet with sales by product category from the Web, catalogue, and retail. Allow for simple data manipulation for the purpose of creating trend reports</a:t>
            </a:r>
            <a:r>
              <a:rPr lang="en-US" altLang="zh-TW">
                <a:latin typeface="Calisto MT"/>
              </a:rPr>
              <a:t>”</a:t>
            </a:r>
            <a:endParaRPr lang="en-US" altLang="zh-TW"/>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4691C254-6758-403C-A410-4506B6E6874C}" type="slidenum">
              <a:rPr lang="en-US" altLang="zh-TW"/>
              <a:pPr/>
              <a:t>25</a:t>
            </a:fld>
            <a:endParaRPr lang="en-US" altLang="zh-TW"/>
          </a:p>
        </p:txBody>
      </p:sp>
      <p:sp>
        <p:nvSpPr>
          <p:cNvPr id="27650" name="Rectangle 2"/>
          <p:cNvSpPr>
            <a:spLocks noGrp="1" noChangeArrowheads="1"/>
          </p:cNvSpPr>
          <p:nvPr>
            <p:ph type="title"/>
          </p:nvPr>
        </p:nvSpPr>
        <p:spPr>
          <a:xfrm>
            <a:off x="457200" y="277813"/>
            <a:ext cx="8435975" cy="1139825"/>
          </a:xfrm>
        </p:spPr>
        <p:txBody>
          <a:bodyPr/>
          <a:lstStyle/>
          <a:p>
            <a:r>
              <a:rPr lang="en-US" altLang="zh-TW" sz="3800"/>
              <a:t>Types of data mining system environments</a:t>
            </a:r>
          </a:p>
        </p:txBody>
      </p:sp>
      <p:sp>
        <p:nvSpPr>
          <p:cNvPr id="27651" name="Rectangle 3"/>
          <p:cNvSpPr>
            <a:spLocks noGrp="1" noChangeArrowheads="1"/>
          </p:cNvSpPr>
          <p:nvPr>
            <p:ph type="body" idx="1"/>
          </p:nvPr>
        </p:nvSpPr>
        <p:spPr>
          <a:xfrm>
            <a:off x="457200" y="1268413"/>
            <a:ext cx="8229600" cy="4862512"/>
          </a:xfrm>
        </p:spPr>
        <p:txBody>
          <a:bodyPr/>
          <a:lstStyle/>
          <a:p>
            <a:r>
              <a:rPr lang="en-US" altLang="zh-TW"/>
              <a:t>Enterprise Resource Planning  (ERP)</a:t>
            </a:r>
          </a:p>
          <a:p>
            <a:pPr lvl="1"/>
            <a:r>
              <a:rPr lang="en-US" altLang="zh-TW">
                <a:latin typeface="Calisto MT"/>
              </a:rPr>
              <a:t>“</a:t>
            </a:r>
            <a:r>
              <a:rPr lang="en-US" altLang="zh-TW"/>
              <a:t>Process all online orders within twelve hours and send alert to quality and control when time limit is exceeded</a:t>
            </a:r>
            <a:r>
              <a:rPr lang="en-US" altLang="zh-TW">
                <a:latin typeface="Calisto MT"/>
              </a:rPr>
              <a:t>”</a:t>
            </a:r>
            <a:endParaRPr lang="en-US" altLang="zh-TW"/>
          </a:p>
          <a:p>
            <a:pPr lvl="1"/>
            <a:r>
              <a:rPr lang="en-US" altLang="zh-TW">
                <a:latin typeface="Calisto MT"/>
              </a:rPr>
              <a:t>“</a:t>
            </a:r>
            <a:r>
              <a:rPr lang="en-US" altLang="zh-TW"/>
              <a:t>Automatically notify supplier to restock when inventory depletes to certain level</a:t>
            </a:r>
            <a:r>
              <a:rPr lang="en-US" altLang="zh-TW">
                <a:latin typeface="Calisto MT"/>
              </a:rPr>
              <a:t>”</a:t>
            </a:r>
            <a:endParaRPr lang="en-US" altLang="zh-TW"/>
          </a:p>
          <a:p>
            <a:pPr lvl="1"/>
            <a:r>
              <a:rPr lang="en-US" altLang="zh-TW">
                <a:latin typeface="Calisto MT"/>
              </a:rPr>
              <a:t>“</a:t>
            </a:r>
            <a:r>
              <a:rPr lang="en-US" altLang="zh-TW"/>
              <a:t>Update customer service ODS with current customer order status information</a:t>
            </a:r>
            <a:r>
              <a:rPr lang="en-US" altLang="zh-TW">
                <a:latin typeface="Calisto MT"/>
              </a:rPr>
              <a:t>”</a:t>
            </a:r>
            <a:endParaRPr lang="en-US" altLang="zh-TW"/>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5BC9142D-39FC-4823-A9B3-04AFCCF3B037}" type="slidenum">
              <a:rPr lang="en-US" altLang="zh-TW"/>
              <a:pPr/>
              <a:t>26</a:t>
            </a:fld>
            <a:endParaRPr lang="en-US" altLang="zh-TW"/>
          </a:p>
        </p:txBody>
      </p:sp>
      <p:sp>
        <p:nvSpPr>
          <p:cNvPr id="29698" name="Rectangle 2"/>
          <p:cNvSpPr>
            <a:spLocks noGrp="1" noChangeArrowheads="1"/>
          </p:cNvSpPr>
          <p:nvPr>
            <p:ph type="title"/>
          </p:nvPr>
        </p:nvSpPr>
        <p:spPr>
          <a:xfrm>
            <a:off x="457200" y="277813"/>
            <a:ext cx="8435975" cy="1139825"/>
          </a:xfrm>
        </p:spPr>
        <p:txBody>
          <a:bodyPr/>
          <a:lstStyle/>
          <a:p>
            <a:r>
              <a:rPr lang="en-US" altLang="zh-TW" sz="3800"/>
              <a:t>Types of data mining system environments</a:t>
            </a:r>
          </a:p>
        </p:txBody>
      </p:sp>
      <p:sp>
        <p:nvSpPr>
          <p:cNvPr id="29699" name="Rectangle 3"/>
          <p:cNvSpPr>
            <a:spLocks noGrp="1" noChangeArrowheads="1"/>
          </p:cNvSpPr>
          <p:nvPr>
            <p:ph type="body" idx="1"/>
          </p:nvPr>
        </p:nvSpPr>
        <p:spPr>
          <a:xfrm>
            <a:off x="468313" y="1341438"/>
            <a:ext cx="8229600" cy="4530725"/>
          </a:xfrm>
        </p:spPr>
        <p:txBody>
          <a:bodyPr/>
          <a:lstStyle/>
          <a:p>
            <a:r>
              <a:rPr lang="en-US" altLang="zh-TW" sz="2600"/>
              <a:t>CRM</a:t>
            </a:r>
          </a:p>
          <a:p>
            <a:pPr lvl="1"/>
            <a:r>
              <a:rPr lang="en-US" altLang="zh-TW" sz="2200">
                <a:latin typeface="Calisto MT"/>
              </a:rPr>
              <a:t>“</a:t>
            </a:r>
            <a:r>
              <a:rPr lang="en-US" altLang="zh-TW" sz="2200"/>
              <a:t>Identify the most profitable customers by household level for the last twenty-four months and create a recognition strategy at different incremental levels based on profitability level</a:t>
            </a:r>
            <a:r>
              <a:rPr lang="en-US" altLang="zh-TW" sz="2200">
                <a:latin typeface="Calisto MT"/>
              </a:rPr>
              <a:t>”</a:t>
            </a:r>
            <a:endParaRPr lang="en-US" altLang="zh-TW" sz="2200"/>
          </a:p>
          <a:p>
            <a:pPr lvl="1"/>
            <a:r>
              <a:rPr lang="en-US" altLang="zh-TW" sz="2200">
                <a:latin typeface="Calisto MT"/>
              </a:rPr>
              <a:t>“</a:t>
            </a:r>
            <a:r>
              <a:rPr lang="en-US" altLang="zh-TW" sz="2200"/>
              <a:t>Determine which customers have purchased for their own consumer needs versus on behalf of the company they work for and create a profitability index for each</a:t>
            </a:r>
            <a:r>
              <a:rPr lang="en-US" altLang="zh-TW" sz="2200">
                <a:latin typeface="Calisto MT"/>
              </a:rPr>
              <a:t>”</a:t>
            </a:r>
            <a:endParaRPr lang="en-US" altLang="zh-TW" sz="2200"/>
          </a:p>
          <a:p>
            <a:pPr lvl="1"/>
            <a:r>
              <a:rPr lang="en-US" altLang="zh-TW" sz="2200">
                <a:latin typeface="Calisto MT"/>
              </a:rPr>
              <a:t>“</a:t>
            </a:r>
            <a:r>
              <a:rPr lang="en-US" altLang="zh-TW" sz="2200"/>
              <a:t>Examine customer purchase history and build a channel preference profile for each customer including time variations such as </a:t>
            </a:r>
            <a:r>
              <a:rPr lang="en-US" altLang="zh-TW" sz="2200">
                <a:latin typeface="Calisto MT"/>
              </a:rPr>
              <a:t>‘</a:t>
            </a:r>
            <a:r>
              <a:rPr lang="en-US" altLang="zh-TW" sz="2200"/>
              <a:t>snowbirds</a:t>
            </a:r>
            <a:r>
              <a:rPr lang="en-US" altLang="zh-TW" sz="2200">
                <a:latin typeface="Calisto MT"/>
              </a:rPr>
              <a:t>’”</a:t>
            </a:r>
            <a:endParaRPr lang="en-US" altLang="zh-TW" sz="220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F8C5C26F-C747-423F-8499-5F6F917A3BB5}" type="slidenum">
              <a:rPr lang="en-US" altLang="zh-TW"/>
              <a:pPr/>
              <a:t>27</a:t>
            </a:fld>
            <a:endParaRPr lang="en-US" altLang="zh-TW"/>
          </a:p>
        </p:txBody>
      </p:sp>
      <p:sp>
        <p:nvSpPr>
          <p:cNvPr id="31746" name="Rectangle 2"/>
          <p:cNvSpPr>
            <a:spLocks noGrp="1" noChangeArrowheads="1"/>
          </p:cNvSpPr>
          <p:nvPr>
            <p:ph type="title"/>
          </p:nvPr>
        </p:nvSpPr>
        <p:spPr/>
        <p:txBody>
          <a:bodyPr/>
          <a:lstStyle/>
          <a:p>
            <a:r>
              <a:rPr lang="en-US" altLang="zh-TW" sz="3800"/>
              <a:t>Data Mining Location and access considerations</a:t>
            </a:r>
          </a:p>
        </p:txBody>
      </p:sp>
      <p:sp>
        <p:nvSpPr>
          <p:cNvPr id="31747" name="Rectangle 3"/>
          <p:cNvSpPr>
            <a:spLocks noGrp="1" noChangeArrowheads="1"/>
          </p:cNvSpPr>
          <p:nvPr>
            <p:ph type="body" idx="1"/>
          </p:nvPr>
        </p:nvSpPr>
        <p:spPr>
          <a:xfrm>
            <a:off x="457200" y="1412875"/>
            <a:ext cx="8291513" cy="5111750"/>
          </a:xfrm>
        </p:spPr>
        <p:txBody>
          <a:bodyPr/>
          <a:lstStyle/>
          <a:p>
            <a:pPr>
              <a:lnSpc>
                <a:spcPct val="80000"/>
              </a:lnSpc>
            </a:pPr>
            <a:r>
              <a:rPr lang="en-US" altLang="zh-TW" sz="2100"/>
              <a:t>Operational Data Store (ODS)</a:t>
            </a:r>
          </a:p>
          <a:p>
            <a:pPr lvl="1">
              <a:lnSpc>
                <a:spcPct val="80000"/>
              </a:lnSpc>
            </a:pPr>
            <a:r>
              <a:rPr lang="en-US" altLang="zh-TW" sz="2000"/>
              <a:t>Dynamic data repository</a:t>
            </a:r>
          </a:p>
          <a:p>
            <a:pPr lvl="1">
              <a:lnSpc>
                <a:spcPct val="80000"/>
              </a:lnSpc>
            </a:pPr>
            <a:r>
              <a:rPr lang="en-US" altLang="zh-TW" sz="2000"/>
              <a:t>Tactical and decision report applications</a:t>
            </a:r>
          </a:p>
          <a:p>
            <a:pPr lvl="1">
              <a:lnSpc>
                <a:spcPct val="80000"/>
              </a:lnSpc>
            </a:pPr>
            <a:r>
              <a:rPr lang="en-US" altLang="zh-TW" sz="2000"/>
              <a:t>Data limited to current operational needs</a:t>
            </a:r>
          </a:p>
          <a:p>
            <a:pPr>
              <a:lnSpc>
                <a:spcPct val="80000"/>
              </a:lnSpc>
            </a:pPr>
            <a:r>
              <a:rPr lang="en-US" altLang="zh-TW" sz="2100"/>
              <a:t>Data warehouse (DW)</a:t>
            </a:r>
          </a:p>
          <a:p>
            <a:pPr lvl="1">
              <a:lnSpc>
                <a:spcPct val="80000"/>
              </a:lnSpc>
            </a:pPr>
            <a:r>
              <a:rPr lang="en-US" altLang="zh-TW" sz="2000"/>
              <a:t>More static than ODS</a:t>
            </a:r>
          </a:p>
          <a:p>
            <a:pPr lvl="1">
              <a:lnSpc>
                <a:spcPct val="80000"/>
              </a:lnSpc>
            </a:pPr>
            <a:r>
              <a:rPr lang="en-US" altLang="zh-TW" sz="2000"/>
              <a:t>Large depth and breadth of information</a:t>
            </a:r>
          </a:p>
          <a:p>
            <a:pPr lvl="1">
              <a:lnSpc>
                <a:spcPct val="80000"/>
              </a:lnSpc>
            </a:pPr>
            <a:r>
              <a:rPr lang="en-US" altLang="zh-TW" sz="2000"/>
              <a:t>Data transformed into knowledge</a:t>
            </a:r>
          </a:p>
          <a:p>
            <a:pPr lvl="1">
              <a:lnSpc>
                <a:spcPct val="80000"/>
              </a:lnSpc>
            </a:pPr>
            <a:r>
              <a:rPr lang="en-US" altLang="zh-TW" sz="2000"/>
              <a:t>Analysis strategy and planning applications</a:t>
            </a:r>
          </a:p>
          <a:p>
            <a:pPr>
              <a:lnSpc>
                <a:spcPct val="80000"/>
              </a:lnSpc>
            </a:pPr>
            <a:r>
              <a:rPr lang="en-US" altLang="zh-TW" sz="2100"/>
              <a:t>Data marts (DM)</a:t>
            </a:r>
          </a:p>
          <a:p>
            <a:pPr lvl="1">
              <a:lnSpc>
                <a:spcPct val="80000"/>
              </a:lnSpc>
            </a:pPr>
            <a:r>
              <a:rPr lang="en-US" altLang="zh-TW" sz="2000"/>
              <a:t>Receives data from DW or ODS, but usually the former</a:t>
            </a:r>
          </a:p>
          <a:p>
            <a:pPr lvl="1">
              <a:lnSpc>
                <a:spcPct val="80000"/>
              </a:lnSpc>
            </a:pPr>
            <a:r>
              <a:rPr lang="en-US" altLang="zh-TW" sz="2000"/>
              <a:t>Limited but concentrated information</a:t>
            </a:r>
          </a:p>
          <a:p>
            <a:pPr lvl="1">
              <a:lnSpc>
                <a:spcPct val="80000"/>
              </a:lnSpc>
            </a:pPr>
            <a:r>
              <a:rPr lang="en-US" altLang="zh-TW" sz="2000"/>
              <a:t>Data transformed into knowledge</a:t>
            </a:r>
          </a:p>
          <a:p>
            <a:pPr lvl="1">
              <a:lnSpc>
                <a:spcPct val="80000"/>
              </a:lnSpc>
            </a:pPr>
            <a:r>
              <a:rPr lang="en-US" altLang="zh-TW" sz="2000"/>
              <a:t>Analysis, strategy and planning applications</a:t>
            </a:r>
          </a:p>
          <a:p>
            <a:pPr lvl="1">
              <a:lnSpc>
                <a:spcPct val="80000"/>
              </a:lnSpc>
            </a:pPr>
            <a:r>
              <a:rPr lang="en-US" altLang="zh-TW" sz="2000"/>
              <a:t>Usually designed for use as a narrow application </a:t>
            </a:r>
          </a:p>
          <a:p>
            <a:pPr lvl="1">
              <a:lnSpc>
                <a:spcPct val="80000"/>
              </a:lnSpc>
            </a:pPr>
            <a:r>
              <a:rPr lang="en-US" altLang="zh-TW" sz="2000"/>
              <a:t>Data mining and statistics</a:t>
            </a:r>
          </a:p>
          <a:p>
            <a:pPr lvl="2">
              <a:lnSpc>
                <a:spcPct val="80000"/>
              </a:lnSpc>
              <a:buFont typeface="Wingdings" pitchFamily="2" charset="2"/>
              <a:buNone/>
            </a:pPr>
            <a:endParaRPr lang="en-US" altLang="zh-TW" sz="180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1A18710-24D5-4051-875E-3558A51F79EE}" type="slidenum">
              <a:rPr lang="en-US" altLang="zh-TW"/>
              <a:pPr/>
              <a:t>28</a:t>
            </a:fld>
            <a:endParaRPr lang="en-US" altLang="zh-TW"/>
          </a:p>
        </p:txBody>
      </p:sp>
      <p:sp>
        <p:nvSpPr>
          <p:cNvPr id="44034" name="Rectangle 2"/>
          <p:cNvSpPr>
            <a:spLocks noGrp="1" noChangeArrowheads="1"/>
          </p:cNvSpPr>
          <p:nvPr>
            <p:ph type="title"/>
          </p:nvPr>
        </p:nvSpPr>
        <p:spPr/>
        <p:txBody>
          <a:bodyPr/>
          <a:lstStyle/>
          <a:p>
            <a:r>
              <a:rPr lang="en-US" altLang="zh-TW" sz="3800"/>
              <a:t>Data Mining Benefits</a:t>
            </a:r>
          </a:p>
        </p:txBody>
      </p:sp>
      <p:sp>
        <p:nvSpPr>
          <p:cNvPr id="44035" name="Rectangle 3"/>
          <p:cNvSpPr>
            <a:spLocks noGrp="1" noChangeArrowheads="1"/>
          </p:cNvSpPr>
          <p:nvPr>
            <p:ph type="body" idx="1"/>
          </p:nvPr>
        </p:nvSpPr>
        <p:spPr>
          <a:xfrm>
            <a:off x="457200" y="1268413"/>
            <a:ext cx="8229600" cy="4862512"/>
          </a:xfrm>
        </p:spPr>
        <p:txBody>
          <a:bodyPr/>
          <a:lstStyle/>
          <a:p>
            <a:r>
              <a:rPr lang="en-US" altLang="zh-TW" dirty="0"/>
              <a:t>Better understanding of customers and prospects supports relationship building efforts</a:t>
            </a:r>
          </a:p>
          <a:p>
            <a:r>
              <a:rPr lang="en-US" altLang="zh-TW" dirty="0"/>
              <a:t>Measurable</a:t>
            </a:r>
          </a:p>
          <a:p>
            <a:r>
              <a:rPr lang="en-US" altLang="zh-TW" dirty="0" smtClean="0"/>
              <a:t>Precipitate </a:t>
            </a:r>
            <a:r>
              <a:rPr lang="en-US" altLang="zh-TW" dirty="0"/>
              <a:t>new opportunities</a:t>
            </a:r>
          </a:p>
          <a:p>
            <a:r>
              <a:rPr lang="en-US" altLang="zh-TW" dirty="0"/>
              <a:t>Fraud detection and identification of </a:t>
            </a:r>
            <a:r>
              <a:rPr lang="en-US" altLang="zh-TW" dirty="0" err="1"/>
              <a:t>nonfavorable</a:t>
            </a:r>
            <a:r>
              <a:rPr lang="en-US" altLang="zh-TW" dirty="0"/>
              <a:t> behavior</a:t>
            </a:r>
          </a:p>
          <a:p>
            <a:pPr lvl="1"/>
            <a:endParaRPr lang="en-US" altLang="zh-TW" dirty="0"/>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C41D97F1-3AA7-44AC-A9D7-EED7D8F345BE}" type="slidenum">
              <a:rPr lang="en-US" altLang="zh-TW"/>
              <a:pPr/>
              <a:t>29</a:t>
            </a:fld>
            <a:endParaRPr lang="en-US" altLang="zh-TW"/>
          </a:p>
        </p:txBody>
      </p:sp>
      <p:sp>
        <p:nvSpPr>
          <p:cNvPr id="46082" name="Rectangle 2"/>
          <p:cNvSpPr>
            <a:spLocks noGrp="1" noChangeArrowheads="1"/>
          </p:cNvSpPr>
          <p:nvPr>
            <p:ph type="title"/>
          </p:nvPr>
        </p:nvSpPr>
        <p:spPr/>
        <p:txBody>
          <a:bodyPr/>
          <a:lstStyle/>
          <a:p>
            <a:r>
              <a:rPr lang="en-US" altLang="zh-TW" sz="3800"/>
              <a:t>Data Mining Challenges</a:t>
            </a:r>
            <a:br>
              <a:rPr lang="en-US" altLang="zh-TW" sz="3800"/>
            </a:br>
            <a:endParaRPr lang="en-US" altLang="zh-TW" sz="3800"/>
          </a:p>
        </p:txBody>
      </p:sp>
      <p:sp>
        <p:nvSpPr>
          <p:cNvPr id="46083" name="Rectangle 3"/>
          <p:cNvSpPr>
            <a:spLocks noGrp="1" noChangeArrowheads="1"/>
          </p:cNvSpPr>
          <p:nvPr>
            <p:ph type="body" idx="1"/>
          </p:nvPr>
        </p:nvSpPr>
        <p:spPr>
          <a:xfrm>
            <a:off x="457200" y="1268413"/>
            <a:ext cx="8229600" cy="4862512"/>
          </a:xfrm>
        </p:spPr>
        <p:txBody>
          <a:bodyPr/>
          <a:lstStyle/>
          <a:p>
            <a:pPr>
              <a:lnSpc>
                <a:spcPct val="90000"/>
              </a:lnSpc>
            </a:pPr>
            <a:r>
              <a:rPr lang="en-US" altLang="zh-TW" sz="2600" dirty="0"/>
              <a:t>Organizational obstacles to attaining data</a:t>
            </a:r>
          </a:p>
          <a:p>
            <a:pPr>
              <a:lnSpc>
                <a:spcPct val="90000"/>
              </a:lnSpc>
            </a:pPr>
            <a:r>
              <a:rPr lang="en-US" altLang="zh-TW" sz="2600" dirty="0"/>
              <a:t>Cost versus benefit</a:t>
            </a:r>
          </a:p>
          <a:p>
            <a:pPr>
              <a:lnSpc>
                <a:spcPct val="90000"/>
              </a:lnSpc>
            </a:pPr>
            <a:r>
              <a:rPr lang="en-US" altLang="zh-TW" sz="2600" dirty="0"/>
              <a:t>Ability to capture data</a:t>
            </a:r>
          </a:p>
          <a:p>
            <a:pPr>
              <a:lnSpc>
                <a:spcPct val="90000"/>
              </a:lnSpc>
            </a:pPr>
            <a:r>
              <a:rPr lang="en-US" altLang="zh-TW" sz="2600" dirty="0"/>
              <a:t>Giving customer/prospect perception of invasiveness</a:t>
            </a:r>
          </a:p>
          <a:p>
            <a:pPr>
              <a:lnSpc>
                <a:spcPct val="90000"/>
              </a:lnSpc>
            </a:pPr>
            <a:r>
              <a:rPr lang="en-US" altLang="zh-TW" sz="2600" dirty="0"/>
              <a:t>Privacy issues</a:t>
            </a:r>
          </a:p>
          <a:p>
            <a:pPr>
              <a:lnSpc>
                <a:spcPct val="90000"/>
              </a:lnSpc>
            </a:pPr>
            <a:r>
              <a:rPr lang="en-US" altLang="zh-TW" sz="2600" dirty="0" smtClean="0"/>
              <a:t>Ability </a:t>
            </a:r>
            <a:r>
              <a:rPr lang="en-US" altLang="zh-TW" sz="2600" dirty="0"/>
              <a:t>to perform data and information transformation</a:t>
            </a:r>
          </a:p>
          <a:p>
            <a:pPr>
              <a:lnSpc>
                <a:spcPct val="90000"/>
              </a:lnSpc>
            </a:pPr>
            <a:r>
              <a:rPr lang="en-US" altLang="zh-TW" sz="2600" dirty="0"/>
              <a:t>Technology and analytical expertise</a:t>
            </a:r>
          </a:p>
          <a:p>
            <a:pPr>
              <a:lnSpc>
                <a:spcPct val="90000"/>
              </a:lnSpc>
            </a:pPr>
            <a:r>
              <a:rPr lang="en-US" altLang="zh-TW" sz="2600" dirty="0">
                <a:latin typeface="Calisto MT"/>
              </a:rPr>
              <a:t>“</a:t>
            </a:r>
            <a:r>
              <a:rPr lang="en-US" altLang="zh-TW" sz="2600" dirty="0"/>
              <a:t>Analysis Paralysis</a:t>
            </a:r>
            <a:r>
              <a:rPr lang="en-US" altLang="zh-TW" sz="2600" dirty="0">
                <a:latin typeface="Calisto MT"/>
              </a:rPr>
              <a:t>”</a:t>
            </a:r>
            <a:endParaRPr lang="en-US" altLang="zh-TW" sz="2600" dirty="0"/>
          </a:p>
          <a:p>
            <a:pPr lvl="1">
              <a:lnSpc>
                <a:spcPct val="90000"/>
              </a:lnSpc>
            </a:pPr>
            <a:endParaRPr lang="en-US" altLang="zh-TW" sz="2200" dirty="0"/>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FA7DD56E-5600-4BF1-9751-816D7BFEA8D3}" type="slidenum">
              <a:rPr lang="en-US" altLang="zh-TW"/>
              <a:pPr/>
              <a:t>3</a:t>
            </a:fld>
            <a:endParaRPr lang="en-US" altLang="zh-TW"/>
          </a:p>
        </p:txBody>
      </p:sp>
      <p:sp>
        <p:nvSpPr>
          <p:cNvPr id="21506" name="Rectangle 2"/>
          <p:cNvSpPr>
            <a:spLocks noGrp="1" noChangeArrowheads="1"/>
          </p:cNvSpPr>
          <p:nvPr>
            <p:ph type="title"/>
          </p:nvPr>
        </p:nvSpPr>
        <p:spPr/>
        <p:txBody>
          <a:bodyPr/>
          <a:lstStyle/>
          <a:p>
            <a:r>
              <a:rPr lang="en-US" altLang="zh-TW"/>
              <a:t>Outline</a:t>
            </a:r>
          </a:p>
        </p:txBody>
      </p:sp>
      <p:sp>
        <p:nvSpPr>
          <p:cNvPr id="21507" name="Rectangle 3"/>
          <p:cNvSpPr>
            <a:spLocks noGrp="1" noChangeArrowheads="1"/>
          </p:cNvSpPr>
          <p:nvPr>
            <p:ph type="body" idx="1"/>
          </p:nvPr>
        </p:nvSpPr>
        <p:spPr/>
        <p:txBody>
          <a:bodyPr/>
          <a:lstStyle/>
          <a:p>
            <a:r>
              <a:rPr lang="en-US" altLang="zh-TW" dirty="0" smtClean="0"/>
              <a:t>DW, OLAP, DM</a:t>
            </a:r>
          </a:p>
          <a:p>
            <a:r>
              <a:rPr lang="en-US" altLang="zh-TW" dirty="0" smtClean="0"/>
              <a:t>Definition</a:t>
            </a:r>
            <a:endParaRPr lang="en-US" altLang="zh-TW" dirty="0"/>
          </a:p>
          <a:p>
            <a:r>
              <a:rPr lang="en-US" altLang="zh-TW" dirty="0"/>
              <a:t>Techniques</a:t>
            </a:r>
          </a:p>
          <a:p>
            <a:pPr lvl="1"/>
            <a:r>
              <a:rPr lang="en-US" altLang="zh-TW" dirty="0"/>
              <a:t>Hypothesis Verification</a:t>
            </a:r>
          </a:p>
          <a:p>
            <a:pPr lvl="1"/>
            <a:r>
              <a:rPr lang="en-US" altLang="zh-TW" dirty="0"/>
              <a:t>Knowledge Discovery</a:t>
            </a:r>
          </a:p>
          <a:p>
            <a:pPr lvl="1"/>
            <a:r>
              <a:rPr lang="en-US" altLang="zh-TW" dirty="0"/>
              <a:t>Online Analytical Processing</a:t>
            </a:r>
          </a:p>
          <a:p>
            <a:r>
              <a:rPr lang="en-US" altLang="zh-TW" dirty="0"/>
              <a:t>Location Considerations</a:t>
            </a:r>
          </a:p>
          <a:p>
            <a:r>
              <a:rPr lang="en-US" altLang="zh-TW" dirty="0"/>
              <a:t>Benefits and Challenges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7000" b="-37000"/>
          </a:stretch>
        </a:blipFill>
        <a:effectLst/>
      </p:bgPr>
    </p:bg>
    <p:spTree>
      <p:nvGrpSpPr>
        <p:cNvPr id="1" name=""/>
        <p:cNvGrpSpPr/>
        <p:nvPr/>
      </p:nvGrpSpPr>
      <p:grpSpPr>
        <a:xfrm>
          <a:off x="0" y="0"/>
          <a:ext cx="0" cy="0"/>
          <a:chOff x="0" y="0"/>
          <a:chExt cx="0" cy="0"/>
        </a:xfrm>
      </p:grpSpPr>
      <p:sp>
        <p:nvSpPr>
          <p:cNvPr id="8" name="投影片編號版面配置區 3"/>
          <p:cNvSpPr>
            <a:spLocks noGrp="1"/>
          </p:cNvSpPr>
          <p:nvPr>
            <p:ph type="sldNum" sz="quarter" idx="12"/>
          </p:nvPr>
        </p:nvSpPr>
        <p:spPr/>
        <p:txBody>
          <a:bodyPr/>
          <a:lstStyle/>
          <a:p>
            <a:fld id="{2D2AD6CF-C74D-402B-A34B-AEC673DF0762}" type="slidenum">
              <a:rPr lang="en-US" altLang="zh-TW"/>
              <a:pPr/>
              <a:t>30</a:t>
            </a:fld>
            <a:endParaRPr lang="en-US" altLang="zh-TW"/>
          </a:p>
        </p:txBody>
      </p:sp>
      <p:sp>
        <p:nvSpPr>
          <p:cNvPr id="81922" name="Text Box 2"/>
          <p:cNvSpPr txBox="1">
            <a:spLocks noChangeArrowheads="1"/>
          </p:cNvSpPr>
          <p:nvPr/>
        </p:nvSpPr>
        <p:spPr bwMode="auto">
          <a:xfrm>
            <a:off x="228600" y="404813"/>
            <a:ext cx="89154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81923" name="Text Box 3"/>
          <p:cNvSpPr txBox="1">
            <a:spLocks noChangeArrowheads="1"/>
          </p:cNvSpPr>
          <p:nvPr/>
        </p:nvSpPr>
        <p:spPr bwMode="auto">
          <a:xfrm>
            <a:off x="304800" y="457200"/>
            <a:ext cx="86106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81924" name="Text Box 4"/>
          <p:cNvSpPr txBox="1">
            <a:spLocks noChangeArrowheads="1"/>
          </p:cNvSpPr>
          <p:nvPr/>
        </p:nvSpPr>
        <p:spPr bwMode="auto">
          <a:xfrm>
            <a:off x="357158" y="0"/>
            <a:ext cx="8458200" cy="641350"/>
          </a:xfrm>
          <a:prstGeom prst="rect">
            <a:avLst/>
          </a:prstGeom>
          <a:noFill/>
          <a:ln w="9525">
            <a:noFill/>
            <a:miter lim="800000"/>
            <a:headEnd/>
            <a:tailEnd/>
          </a:ln>
          <a:effectLst/>
        </p:spPr>
        <p:txBody>
          <a:bodyPr>
            <a:spAutoFit/>
          </a:bodyPr>
          <a:lstStyle/>
          <a:p>
            <a:pPr algn="ctr">
              <a:spcBef>
                <a:spcPct val="50000"/>
              </a:spcBef>
            </a:pPr>
            <a:r>
              <a:rPr lang="en-US" altLang="zh-TW" sz="3600" u="sng" dirty="0">
                <a:solidFill>
                  <a:srgbClr val="FF0000"/>
                </a:solidFill>
                <a:latin typeface="Times New Roman" pitchFamily="18" charset="0"/>
              </a:rPr>
              <a:t>Introduction</a:t>
            </a:r>
          </a:p>
        </p:txBody>
      </p:sp>
      <p:sp>
        <p:nvSpPr>
          <p:cNvPr id="81925" name="Text Box 5"/>
          <p:cNvSpPr txBox="1">
            <a:spLocks noChangeArrowheads="1"/>
          </p:cNvSpPr>
          <p:nvPr/>
        </p:nvSpPr>
        <p:spPr bwMode="auto">
          <a:xfrm>
            <a:off x="0" y="302359"/>
            <a:ext cx="9144000" cy="6555641"/>
          </a:xfrm>
          <a:prstGeom prst="rect">
            <a:avLst/>
          </a:prstGeom>
          <a:noFill/>
          <a:ln w="9525">
            <a:noFill/>
            <a:miter lim="800000"/>
            <a:headEnd/>
            <a:tailEnd/>
          </a:ln>
          <a:effectLst/>
        </p:spPr>
        <p:txBody>
          <a:bodyPr wrap="square">
            <a:spAutoFit/>
          </a:bodyPr>
          <a:lstStyle/>
          <a:p>
            <a:pPr>
              <a:spcBef>
                <a:spcPct val="50000"/>
              </a:spcBef>
            </a:pPr>
            <a:r>
              <a:rPr lang="en-US" altLang="zh-TW" i="1" u="sng" dirty="0">
                <a:solidFill>
                  <a:srgbClr val="FF0000"/>
                </a:solidFill>
                <a:latin typeface="Times New Roman" pitchFamily="18" charset="0"/>
              </a:rPr>
              <a:t>1.(Devlin,1997)</a:t>
            </a:r>
          </a:p>
          <a:p>
            <a:pPr marL="457200" indent="-457200">
              <a:spcBef>
                <a:spcPct val="50000"/>
              </a:spcBef>
              <a:buFont typeface="Arial" pitchFamily="34" charset="0"/>
              <a:buChar char="•"/>
            </a:pPr>
            <a:r>
              <a:rPr lang="en-US" altLang="zh-TW" dirty="0">
                <a:solidFill>
                  <a:srgbClr val="000099"/>
                </a:solidFill>
                <a:latin typeface="Times New Roman" pitchFamily="18" charset="0"/>
              </a:rPr>
              <a:t>Information is pivotal in today’s business environment. </a:t>
            </a:r>
            <a:endParaRPr lang="en-US" altLang="zh-TW" dirty="0" smtClean="0">
              <a:solidFill>
                <a:srgbClr val="000099"/>
              </a:solidFill>
              <a:latin typeface="Times New Roman" pitchFamily="18" charset="0"/>
            </a:endParaRPr>
          </a:p>
          <a:p>
            <a:pPr marL="457200" indent="-457200">
              <a:spcBef>
                <a:spcPct val="50000"/>
              </a:spcBef>
              <a:buFont typeface="Arial" pitchFamily="34" charset="0"/>
              <a:buChar char="•"/>
            </a:pPr>
            <a:r>
              <a:rPr lang="en-US" altLang="zh-TW" dirty="0" smtClean="0">
                <a:solidFill>
                  <a:srgbClr val="000099"/>
                </a:solidFill>
                <a:latin typeface="Times New Roman" pitchFamily="18" charset="0"/>
              </a:rPr>
              <a:t>Success </a:t>
            </a:r>
            <a:r>
              <a:rPr lang="en-US" altLang="zh-TW" dirty="0">
                <a:solidFill>
                  <a:srgbClr val="000099"/>
                </a:solidFill>
                <a:latin typeface="Times New Roman" pitchFamily="18" charset="0"/>
              </a:rPr>
              <a:t>is dependent on its early and decisive use. A lack of </a:t>
            </a:r>
            <a:r>
              <a:rPr lang="en-US" altLang="zh-TW" dirty="0" err="1">
                <a:solidFill>
                  <a:srgbClr val="000099"/>
                </a:solidFill>
                <a:latin typeface="Times New Roman" pitchFamily="18" charset="0"/>
              </a:rPr>
              <a:t>of</a:t>
            </a:r>
            <a:r>
              <a:rPr lang="en-US" altLang="zh-TW" dirty="0">
                <a:solidFill>
                  <a:srgbClr val="000099"/>
                </a:solidFill>
                <a:latin typeface="Times New Roman" pitchFamily="18" charset="0"/>
              </a:rPr>
              <a:t> information is a sure sign for failure. </a:t>
            </a:r>
            <a:endParaRPr lang="en-US" altLang="zh-TW" dirty="0" smtClean="0">
              <a:solidFill>
                <a:srgbClr val="000099"/>
              </a:solidFill>
              <a:latin typeface="Times New Roman" pitchFamily="18" charset="0"/>
            </a:endParaRPr>
          </a:p>
          <a:p>
            <a:pPr marL="457200" indent="-457200">
              <a:spcBef>
                <a:spcPct val="50000"/>
              </a:spcBef>
              <a:buFont typeface="Arial" pitchFamily="34" charset="0"/>
              <a:buChar char="•"/>
            </a:pPr>
            <a:r>
              <a:rPr lang="en-US" altLang="zh-TW" dirty="0" smtClean="0">
                <a:solidFill>
                  <a:srgbClr val="000099"/>
                </a:solidFill>
                <a:latin typeface="Times New Roman" pitchFamily="18" charset="0"/>
              </a:rPr>
              <a:t>The </a:t>
            </a:r>
            <a:r>
              <a:rPr lang="en-US" altLang="zh-TW" dirty="0">
                <a:solidFill>
                  <a:srgbClr val="000099"/>
                </a:solidFill>
                <a:latin typeface="Times New Roman" pitchFamily="18" charset="0"/>
              </a:rPr>
              <a:t>rapidly changing environment in which business operates demands ever more immediate access to data.</a:t>
            </a:r>
            <a:endParaRPr lang="en-US" altLang="zh-TW" i="1" dirty="0">
              <a:solidFill>
                <a:srgbClr val="000099"/>
              </a:solidFill>
              <a:latin typeface="Times New Roman" pitchFamily="18" charset="0"/>
            </a:endParaRPr>
          </a:p>
          <a:p>
            <a:pPr>
              <a:spcBef>
                <a:spcPct val="50000"/>
              </a:spcBef>
            </a:pPr>
            <a:r>
              <a:rPr lang="en-US" altLang="zh-TW" i="1" dirty="0">
                <a:solidFill>
                  <a:srgbClr val="FF0000"/>
                </a:solidFill>
                <a:latin typeface="Times New Roman" pitchFamily="18" charset="0"/>
              </a:rPr>
              <a:t>2.(Poe,1996)</a:t>
            </a:r>
          </a:p>
          <a:p>
            <a:pPr>
              <a:spcBef>
                <a:spcPct val="50000"/>
              </a:spcBef>
              <a:buFont typeface="Arial" pitchFamily="34" charset="0"/>
              <a:buChar char="•"/>
            </a:pPr>
            <a:r>
              <a:rPr lang="en-US" altLang="zh-TW" dirty="0">
                <a:solidFill>
                  <a:srgbClr val="000000"/>
                </a:solidFill>
                <a:latin typeface="Times New Roman" pitchFamily="18" charset="0"/>
              </a:rPr>
              <a:t>Many corporations are actively looking for new technologies that will assist them in becoming more profitable competitive</a:t>
            </a:r>
            <a:r>
              <a:rPr lang="en-US" altLang="zh-TW" dirty="0" smtClean="0">
                <a:solidFill>
                  <a:srgbClr val="000000"/>
                </a:solidFill>
                <a:latin typeface="Times New Roman" pitchFamily="18" charset="0"/>
              </a:rPr>
              <a:t>.</a:t>
            </a:r>
          </a:p>
          <a:p>
            <a:pPr>
              <a:spcBef>
                <a:spcPct val="50000"/>
              </a:spcBef>
              <a:buFont typeface="Arial" pitchFamily="34" charset="0"/>
              <a:buChar char="•"/>
            </a:pPr>
            <a:r>
              <a:rPr lang="en-US" altLang="zh-TW" dirty="0" smtClean="0">
                <a:solidFill>
                  <a:srgbClr val="000000"/>
                </a:solidFill>
                <a:latin typeface="Times New Roman" pitchFamily="18" charset="0"/>
              </a:rPr>
              <a:t> </a:t>
            </a:r>
            <a:r>
              <a:rPr lang="en-US" altLang="zh-TW" dirty="0">
                <a:solidFill>
                  <a:srgbClr val="000000"/>
                </a:solidFill>
                <a:latin typeface="Times New Roman" pitchFamily="18" charset="0"/>
              </a:rPr>
              <a:t>Gaining competitive advantage requires that companies accelerate their decision making process so that they can respond quickly to change. </a:t>
            </a:r>
            <a:endParaRPr lang="en-US" altLang="zh-TW" dirty="0" smtClean="0">
              <a:solidFill>
                <a:srgbClr val="000000"/>
              </a:solidFill>
              <a:latin typeface="Times New Roman" pitchFamily="18" charset="0"/>
            </a:endParaRPr>
          </a:p>
          <a:p>
            <a:pPr>
              <a:spcBef>
                <a:spcPct val="50000"/>
              </a:spcBef>
              <a:buFont typeface="Arial" pitchFamily="34" charset="0"/>
              <a:buChar char="•"/>
            </a:pPr>
            <a:r>
              <a:rPr lang="en-US" altLang="zh-TW" dirty="0" smtClean="0">
                <a:solidFill>
                  <a:srgbClr val="000000"/>
                </a:solidFill>
                <a:latin typeface="Times New Roman" pitchFamily="18" charset="0"/>
              </a:rPr>
              <a:t>One </a:t>
            </a:r>
            <a:r>
              <a:rPr lang="en-US" altLang="zh-TW" dirty="0">
                <a:solidFill>
                  <a:srgbClr val="000000"/>
                </a:solidFill>
                <a:latin typeface="Times New Roman" pitchFamily="18" charset="0"/>
              </a:rPr>
              <a:t>key to this accelerated decision making is having the right information, at the right time, easily accessible. </a:t>
            </a:r>
          </a:p>
        </p:txBody>
      </p:sp>
      <p:pic>
        <p:nvPicPr>
          <p:cNvPr id="82949" name="Picture 1029" descr="flower"/>
          <p:cNvPicPr>
            <a:picLocks noChangeAspect="1" noChangeArrowheads="1" noCrop="1"/>
          </p:cNvPicPr>
          <p:nvPr/>
        </p:nvPicPr>
        <p:blipFill>
          <a:blip r:embed="rId3" cstate="print"/>
          <a:srcRect/>
          <a:stretch>
            <a:fillRect/>
          </a:stretch>
        </p:blipFill>
        <p:spPr bwMode="auto">
          <a:xfrm>
            <a:off x="7380288" y="0"/>
            <a:ext cx="1331912" cy="1341438"/>
          </a:xfrm>
          <a:prstGeom prst="rect">
            <a:avLst/>
          </a:prstGeom>
          <a:noFill/>
        </p:spPr>
      </p:pic>
    </p:spTree>
  </p:cSld>
  <p:clrMapOvr>
    <a:masterClrMapping/>
  </p:clrMapOvr>
  <p:transition spd="med">
    <p:circl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7CF2B79-CD2B-4CDA-8165-A5FF8624F93E}" type="slidenum">
              <a:rPr lang="en-US" altLang="zh-TW" smtClean="0"/>
              <a:pPr/>
              <a:t>31</a:t>
            </a:fld>
            <a:endParaRPr lang="en-US" altLang="zh-TW"/>
          </a:p>
        </p:txBody>
      </p:sp>
      <p:sp>
        <p:nvSpPr>
          <p:cNvPr id="3" name="矩形 2"/>
          <p:cNvSpPr/>
          <p:nvPr/>
        </p:nvSpPr>
        <p:spPr>
          <a:xfrm>
            <a:off x="0" y="0"/>
            <a:ext cx="9144000" cy="5555367"/>
          </a:xfrm>
          <a:prstGeom prst="rect">
            <a:avLst/>
          </a:prstGeom>
        </p:spPr>
        <p:txBody>
          <a:bodyPr wrap="square">
            <a:spAutoFit/>
          </a:bodyPr>
          <a:lstStyle/>
          <a:p>
            <a:endParaRPr lang="zh-TW" altLang="en-US" dirty="0" smtClean="0"/>
          </a:p>
          <a:p>
            <a:r>
              <a:rPr lang="zh-TW" altLang="en-US" dirty="0" smtClean="0"/>
              <a:t>                      </a:t>
            </a:r>
            <a:r>
              <a:rPr lang="en-US" altLang="zh-TW" sz="3200" dirty="0" smtClean="0">
                <a:solidFill>
                  <a:srgbClr val="FF0000"/>
                </a:solidFill>
              </a:rPr>
              <a:t>What is Data Warehouse?</a:t>
            </a:r>
          </a:p>
          <a:p>
            <a:endParaRPr lang="zh-TW" altLang="en-US" dirty="0" smtClean="0"/>
          </a:p>
          <a:p>
            <a:r>
              <a:rPr lang="zh-TW" altLang="en-US" dirty="0" smtClean="0"/>
              <a:t>􀂄</a:t>
            </a:r>
            <a:r>
              <a:rPr lang="en-US" altLang="zh-TW" sz="2500" dirty="0" smtClean="0"/>
              <a:t>Defined in many different ways, but not rigorously.</a:t>
            </a:r>
          </a:p>
          <a:p>
            <a:r>
              <a:rPr lang="zh-TW" altLang="en-US" sz="2500" dirty="0" smtClean="0"/>
              <a:t>􀂄</a:t>
            </a:r>
            <a:r>
              <a:rPr lang="en-US" altLang="zh-TW" sz="2500" dirty="0" smtClean="0"/>
              <a:t>A decision support database that is maintained </a:t>
            </a:r>
            <a:r>
              <a:rPr lang="zh-TW" altLang="en-US" sz="2500" dirty="0" smtClean="0"/>
              <a:t>  </a:t>
            </a:r>
            <a:r>
              <a:rPr lang="en-US" altLang="zh-TW" sz="2500" dirty="0" smtClean="0"/>
              <a:t>separately from the organization’s operational database.</a:t>
            </a:r>
          </a:p>
          <a:p>
            <a:r>
              <a:rPr lang="zh-TW" altLang="en-US" sz="2500" dirty="0" smtClean="0"/>
              <a:t>􀂄</a:t>
            </a:r>
            <a:r>
              <a:rPr lang="en-US" altLang="zh-TW" sz="2500" dirty="0" smtClean="0"/>
              <a:t>Support information processing</a:t>
            </a:r>
            <a:r>
              <a:rPr lang="zh-TW" altLang="en-US" sz="2500" dirty="0" smtClean="0"/>
              <a:t> </a:t>
            </a:r>
            <a:r>
              <a:rPr lang="en-US" altLang="zh-TW" sz="2500" dirty="0" smtClean="0"/>
              <a:t>by providing a solid platform of consolidated, historical data for analysis.</a:t>
            </a:r>
          </a:p>
          <a:p>
            <a:r>
              <a:rPr lang="zh-TW" altLang="en-US" sz="2500" dirty="0" smtClean="0"/>
              <a:t>􀂄</a:t>
            </a:r>
            <a:r>
              <a:rPr lang="en-US" altLang="zh-TW" sz="2500" dirty="0" smtClean="0"/>
              <a:t>“A data warehouse is </a:t>
            </a:r>
            <a:r>
              <a:rPr lang="en-US" altLang="zh-TW" sz="2500" dirty="0" err="1" smtClean="0"/>
              <a:t>asubject-oriented,integrated</a:t>
            </a:r>
            <a:r>
              <a:rPr lang="en-US" altLang="zh-TW" sz="2500" dirty="0" smtClean="0"/>
              <a:t>, time-variant, and </a:t>
            </a:r>
            <a:r>
              <a:rPr lang="en-US" altLang="zh-TW" sz="2500" dirty="0" err="1" smtClean="0"/>
              <a:t>nonvolatilecollection</a:t>
            </a:r>
            <a:r>
              <a:rPr lang="en-US" altLang="zh-TW" sz="2500" dirty="0" smtClean="0"/>
              <a:t> of data in support of management’s decision-making process.”—W. H. </a:t>
            </a:r>
            <a:r>
              <a:rPr lang="en-US" altLang="zh-TW" sz="2500" dirty="0" err="1" smtClean="0"/>
              <a:t>Inmon</a:t>
            </a:r>
            <a:endParaRPr lang="en-US" altLang="zh-TW" sz="2500" dirty="0" smtClean="0"/>
          </a:p>
          <a:p>
            <a:r>
              <a:rPr lang="zh-TW" altLang="en-US" sz="2500" dirty="0" smtClean="0"/>
              <a:t>􀂄</a:t>
            </a:r>
            <a:r>
              <a:rPr lang="en-US" altLang="zh-TW" sz="2500" dirty="0" smtClean="0"/>
              <a:t>Data </a:t>
            </a:r>
            <a:r>
              <a:rPr lang="en-US" altLang="zh-TW" sz="2500" dirty="0" err="1" smtClean="0"/>
              <a:t>warehousing:The</a:t>
            </a:r>
            <a:r>
              <a:rPr lang="en-US" altLang="zh-TW" sz="2500" dirty="0" smtClean="0"/>
              <a:t> process of constructing and using data </a:t>
            </a:r>
            <a:r>
              <a:rPr lang="zh-TW" altLang="en-US" sz="2500" dirty="0" smtClean="0"/>
              <a:t>  </a:t>
            </a:r>
            <a:r>
              <a:rPr lang="en-US" altLang="zh-TW" sz="2500" dirty="0" smtClean="0"/>
              <a:t>warehouses</a:t>
            </a:r>
          </a:p>
        </p:txBody>
      </p:sp>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7CF2B79-CD2B-4CDA-8165-A5FF8624F93E}" type="slidenum">
              <a:rPr lang="en-US" altLang="zh-TW" smtClean="0"/>
              <a:pPr/>
              <a:t>32</a:t>
            </a:fld>
            <a:endParaRPr lang="en-US" altLang="zh-TW"/>
          </a:p>
        </p:txBody>
      </p:sp>
      <p:sp>
        <p:nvSpPr>
          <p:cNvPr id="4" name="矩形 3"/>
          <p:cNvSpPr/>
          <p:nvPr/>
        </p:nvSpPr>
        <p:spPr>
          <a:xfrm>
            <a:off x="323528" y="188640"/>
            <a:ext cx="8640960" cy="5863144"/>
          </a:xfrm>
          <a:prstGeom prst="rect">
            <a:avLst/>
          </a:prstGeom>
        </p:spPr>
        <p:txBody>
          <a:bodyPr wrap="square">
            <a:spAutoFit/>
          </a:bodyPr>
          <a:lstStyle/>
          <a:p>
            <a:r>
              <a:rPr lang="en-US" altLang="zh-TW" sz="2800" dirty="0" smtClean="0">
                <a:solidFill>
                  <a:srgbClr val="FF0000"/>
                </a:solidFill>
              </a:rPr>
              <a:t>Conceptual Modeling of Data Warehouses</a:t>
            </a:r>
          </a:p>
          <a:p>
            <a:r>
              <a:rPr lang="en-US" altLang="zh-TW" sz="2500" dirty="0" smtClean="0"/>
              <a:t>•</a:t>
            </a:r>
            <a:endParaRPr lang="zh-TW" altLang="en-US" sz="2500" dirty="0" smtClean="0"/>
          </a:p>
          <a:p>
            <a:r>
              <a:rPr lang="en-US" altLang="zh-TW" sz="2500" dirty="0" smtClean="0"/>
              <a:t>Modeling data warehouses: dimensions &amp; measures</a:t>
            </a:r>
          </a:p>
          <a:p>
            <a:r>
              <a:rPr lang="en-US" altLang="zh-TW" sz="2500" dirty="0" smtClean="0"/>
              <a:t>•</a:t>
            </a:r>
            <a:endParaRPr lang="zh-TW" altLang="en-US" sz="2500" dirty="0" smtClean="0"/>
          </a:p>
          <a:p>
            <a:r>
              <a:rPr lang="en-US" altLang="zh-TW" sz="2500" dirty="0" smtClean="0">
                <a:solidFill>
                  <a:srgbClr val="FF0000"/>
                </a:solidFill>
              </a:rPr>
              <a:t>Star schema</a:t>
            </a:r>
            <a:r>
              <a:rPr lang="en-US" altLang="zh-TW" sz="2500" dirty="0" smtClean="0"/>
              <a:t>: A fact table in the middle connected to a</a:t>
            </a:r>
            <a:r>
              <a:rPr lang="zh-TW" altLang="en-US" sz="2500" dirty="0" smtClean="0"/>
              <a:t> </a:t>
            </a:r>
            <a:r>
              <a:rPr lang="en-US" altLang="zh-TW" sz="2500" dirty="0" smtClean="0"/>
              <a:t>set of dimension tables</a:t>
            </a:r>
          </a:p>
          <a:p>
            <a:endParaRPr lang="en-US" altLang="zh-TW" sz="2500" dirty="0" smtClean="0"/>
          </a:p>
          <a:p>
            <a:r>
              <a:rPr lang="en-US" altLang="zh-TW" sz="2500" dirty="0" smtClean="0">
                <a:solidFill>
                  <a:srgbClr val="FF0000"/>
                </a:solidFill>
              </a:rPr>
              <a:t>Snowflake schema</a:t>
            </a:r>
            <a:r>
              <a:rPr lang="en-US" altLang="zh-TW" sz="2500" dirty="0" smtClean="0"/>
              <a:t>: A refinement of star schema</a:t>
            </a:r>
          </a:p>
          <a:p>
            <a:r>
              <a:rPr lang="en-US" altLang="zh-TW" sz="2500" dirty="0" smtClean="0"/>
              <a:t>where some dimensional hierarchy is normalized into a</a:t>
            </a:r>
            <a:r>
              <a:rPr lang="zh-TW" altLang="en-US" sz="2500" dirty="0" smtClean="0"/>
              <a:t> </a:t>
            </a:r>
            <a:r>
              <a:rPr lang="en-US" altLang="zh-TW" sz="2500" dirty="0" smtClean="0"/>
              <a:t>set of smaller dimension tables, forming a shape</a:t>
            </a:r>
            <a:r>
              <a:rPr lang="zh-TW" altLang="en-US" sz="2500" dirty="0" smtClean="0"/>
              <a:t> </a:t>
            </a:r>
            <a:r>
              <a:rPr lang="en-US" altLang="zh-TW" sz="2500" dirty="0" smtClean="0"/>
              <a:t>similar to snowflake</a:t>
            </a:r>
          </a:p>
          <a:p>
            <a:endParaRPr lang="en-US" altLang="zh-TW" sz="2500" dirty="0" smtClean="0"/>
          </a:p>
          <a:p>
            <a:r>
              <a:rPr lang="en-US" altLang="zh-TW" sz="2500" dirty="0" smtClean="0">
                <a:solidFill>
                  <a:srgbClr val="FF0000"/>
                </a:solidFill>
              </a:rPr>
              <a:t>Fact constellations</a:t>
            </a:r>
            <a:r>
              <a:rPr lang="en-US" altLang="zh-TW" sz="2500" dirty="0" smtClean="0"/>
              <a:t>: Multiple fact tables share</a:t>
            </a:r>
          </a:p>
          <a:p>
            <a:r>
              <a:rPr lang="en-US" altLang="zh-TW" sz="2500" dirty="0" smtClean="0"/>
              <a:t>dimension tables, viewed as a collection of stars,</a:t>
            </a:r>
          </a:p>
          <a:p>
            <a:r>
              <a:rPr lang="en-US" altLang="zh-TW" sz="2500" dirty="0" smtClean="0"/>
              <a:t>therefore called galaxy schema or fact constellation</a:t>
            </a:r>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ECA09019-7A89-4D1F-82DE-C849F7CC40A3}" type="slidenum">
              <a:rPr lang="en-US" altLang="zh-TW"/>
              <a:pPr/>
              <a:t>33</a:t>
            </a:fld>
            <a:endParaRPr lang="en-US" altLang="zh-TW"/>
          </a:p>
        </p:txBody>
      </p:sp>
      <p:sp>
        <p:nvSpPr>
          <p:cNvPr id="721922" name="Rectangle 2"/>
          <p:cNvSpPr>
            <a:spLocks noGrp="1" noRot="1" noChangeArrowheads="1"/>
          </p:cNvSpPr>
          <p:nvPr>
            <p:ph type="title"/>
          </p:nvPr>
        </p:nvSpPr>
        <p:spPr>
          <a:xfrm>
            <a:off x="611188" y="188913"/>
            <a:ext cx="6870700" cy="1060450"/>
          </a:xfrm>
        </p:spPr>
        <p:txBody>
          <a:bodyPr/>
          <a:lstStyle/>
          <a:p>
            <a:r>
              <a:rPr kumimoji="0" lang="zh-TW" altLang="en-US" b="0" u="sng" dirty="0">
                <a:solidFill>
                  <a:srgbClr val="CC0000"/>
                </a:solidFill>
                <a:ea typeface="標楷體" pitchFamily="65" charset="-120"/>
              </a:rPr>
              <a:t>背景</a:t>
            </a:r>
          </a:p>
        </p:txBody>
      </p:sp>
      <p:sp>
        <p:nvSpPr>
          <p:cNvPr id="721923" name="Rectangle 3"/>
          <p:cNvSpPr>
            <a:spLocks noGrp="1" noRot="1" noChangeArrowheads="1"/>
          </p:cNvSpPr>
          <p:nvPr>
            <p:ph type="body" idx="1"/>
          </p:nvPr>
        </p:nvSpPr>
        <p:spPr/>
        <p:txBody>
          <a:bodyPr/>
          <a:lstStyle/>
          <a:p>
            <a:r>
              <a:rPr lang="zh-TW" altLang="en-US" b="1" dirty="0">
                <a:solidFill>
                  <a:srgbClr val="FF0000"/>
                </a:solidFill>
                <a:ea typeface="標楷體" pitchFamily="65" charset="-120"/>
              </a:rPr>
              <a:t>資訊科技改變了商業的經營方式</a:t>
            </a:r>
          </a:p>
          <a:p>
            <a:r>
              <a:rPr lang="zh-TW" altLang="en-US" b="1" dirty="0">
                <a:solidFill>
                  <a:srgbClr val="FF0000"/>
                </a:solidFill>
                <a:ea typeface="標楷體" pitchFamily="65" charset="-120"/>
              </a:rPr>
              <a:t>如何有效的運用資訊科技來累積、創造與分享知識？</a:t>
            </a:r>
          </a:p>
        </p:txBody>
      </p:sp>
    </p:spTree>
  </p:cSld>
  <p:clrMapOvr>
    <a:masterClrMapping/>
  </p:clrMapOvr>
  <p:transition>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投影片編號版面配置區 5"/>
          <p:cNvSpPr>
            <a:spLocks noGrp="1"/>
          </p:cNvSpPr>
          <p:nvPr>
            <p:ph type="sldNum" sz="quarter" idx="12"/>
          </p:nvPr>
        </p:nvSpPr>
        <p:spPr/>
        <p:txBody>
          <a:bodyPr/>
          <a:lstStyle/>
          <a:p>
            <a:fld id="{910B4699-A014-49DE-9F4D-B4C940B17A04}" type="slidenum">
              <a:rPr lang="en-US" altLang="zh-TW"/>
              <a:pPr/>
              <a:t>34</a:t>
            </a:fld>
            <a:endParaRPr lang="en-US" altLang="zh-TW"/>
          </a:p>
        </p:txBody>
      </p:sp>
      <p:sp>
        <p:nvSpPr>
          <p:cNvPr id="723970" name="Rectangle 2"/>
          <p:cNvSpPr>
            <a:spLocks noGrp="1" noRot="1" noChangeArrowheads="1"/>
          </p:cNvSpPr>
          <p:nvPr>
            <p:ph type="title"/>
          </p:nvPr>
        </p:nvSpPr>
        <p:spPr>
          <a:xfrm>
            <a:off x="611188" y="333375"/>
            <a:ext cx="6870700" cy="963613"/>
          </a:xfrm>
        </p:spPr>
        <p:txBody>
          <a:bodyPr/>
          <a:lstStyle/>
          <a:p>
            <a:r>
              <a:rPr lang="zh-TW" altLang="en-US" b="0" u="sng">
                <a:solidFill>
                  <a:srgbClr val="CC0000"/>
                </a:solidFill>
                <a:ea typeface="標楷體" pitchFamily="65" charset="-120"/>
              </a:rPr>
              <a:t>什麼是知識？</a:t>
            </a:r>
          </a:p>
        </p:txBody>
      </p:sp>
      <p:sp>
        <p:nvSpPr>
          <p:cNvPr id="723971" name="Rectangle 3"/>
          <p:cNvSpPr>
            <a:spLocks noGrp="1" noRot="1" noChangeArrowheads="1"/>
          </p:cNvSpPr>
          <p:nvPr>
            <p:ph type="body" idx="1"/>
          </p:nvPr>
        </p:nvSpPr>
        <p:spPr>
          <a:xfrm>
            <a:off x="838200" y="1905000"/>
            <a:ext cx="7772400" cy="620713"/>
          </a:xfrm>
        </p:spPr>
        <p:txBody>
          <a:bodyPr/>
          <a:lstStyle/>
          <a:p>
            <a:r>
              <a:rPr lang="zh-TW" altLang="en-US" b="1">
                <a:solidFill>
                  <a:srgbClr val="000099"/>
                </a:solidFill>
                <a:ea typeface="標楷體" pitchFamily="65" charset="-120"/>
              </a:rPr>
              <a:t>資訊的「內部化」</a:t>
            </a:r>
          </a:p>
        </p:txBody>
      </p:sp>
      <p:graphicFrame>
        <p:nvGraphicFramePr>
          <p:cNvPr id="723972" name="Object 4"/>
          <p:cNvGraphicFramePr>
            <a:graphicFrameLocks/>
          </p:cNvGraphicFramePr>
          <p:nvPr/>
        </p:nvGraphicFramePr>
        <p:xfrm>
          <a:off x="3810000" y="4495800"/>
          <a:ext cx="1447800" cy="1544638"/>
        </p:xfrm>
        <a:graphic>
          <a:graphicData uri="http://schemas.openxmlformats.org/presentationml/2006/ole">
            <mc:AlternateContent xmlns:mc="http://schemas.openxmlformats.org/markup-compatibility/2006">
              <mc:Choice xmlns:v="urn:schemas-microsoft-com:vml" Requires="v">
                <p:oleObj spid="_x0000_s723975" name="Clip" r:id="rId4" imgW="2166840" imgH="2287440" progId="">
                  <p:embed/>
                </p:oleObj>
              </mc:Choice>
              <mc:Fallback>
                <p:oleObj name="Clip" r:id="rId4" imgW="2166840" imgH="2287440" progId="">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495800"/>
                        <a:ext cx="1447800"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3973" name="Line 5"/>
          <p:cNvSpPr>
            <a:spLocks noChangeShapeType="1"/>
          </p:cNvSpPr>
          <p:nvPr/>
        </p:nvSpPr>
        <p:spPr bwMode="auto">
          <a:xfrm flipV="1">
            <a:off x="838200" y="5486400"/>
            <a:ext cx="2514600" cy="60960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4" name="Line 6"/>
          <p:cNvSpPr>
            <a:spLocks noChangeShapeType="1"/>
          </p:cNvSpPr>
          <p:nvPr/>
        </p:nvSpPr>
        <p:spPr bwMode="auto">
          <a:xfrm>
            <a:off x="609600" y="4953000"/>
            <a:ext cx="2667000" cy="15240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5" name="Line 7"/>
          <p:cNvSpPr>
            <a:spLocks noChangeShapeType="1"/>
          </p:cNvSpPr>
          <p:nvPr/>
        </p:nvSpPr>
        <p:spPr bwMode="auto">
          <a:xfrm>
            <a:off x="762000" y="3886200"/>
            <a:ext cx="2667000" cy="76200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6" name="Line 8"/>
          <p:cNvSpPr>
            <a:spLocks noChangeShapeType="1"/>
          </p:cNvSpPr>
          <p:nvPr/>
        </p:nvSpPr>
        <p:spPr bwMode="auto">
          <a:xfrm flipV="1">
            <a:off x="5257800" y="4114800"/>
            <a:ext cx="2514600" cy="60960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7" name="Line 9"/>
          <p:cNvSpPr>
            <a:spLocks noChangeShapeType="1"/>
          </p:cNvSpPr>
          <p:nvPr/>
        </p:nvSpPr>
        <p:spPr bwMode="auto">
          <a:xfrm>
            <a:off x="5334000" y="5105400"/>
            <a:ext cx="2667000" cy="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8" name="Line 10"/>
          <p:cNvSpPr>
            <a:spLocks noChangeShapeType="1"/>
          </p:cNvSpPr>
          <p:nvPr/>
        </p:nvSpPr>
        <p:spPr bwMode="auto">
          <a:xfrm>
            <a:off x="5334000" y="5638800"/>
            <a:ext cx="2667000" cy="533400"/>
          </a:xfrm>
          <a:prstGeom prst="line">
            <a:avLst/>
          </a:prstGeom>
          <a:noFill/>
          <a:ln w="38100">
            <a:solidFill>
              <a:srgbClr val="FF0000"/>
            </a:solidFill>
            <a:miter lim="800000"/>
            <a:headEnd/>
            <a:tailEnd type="triangle" w="med" len="lg"/>
          </a:ln>
          <a:effectLst/>
        </p:spPr>
        <p:txBody>
          <a:bodyPr wrap="none"/>
          <a:lstStyle/>
          <a:p>
            <a:endParaRPr lang="zh-TW" altLang="en-US"/>
          </a:p>
        </p:txBody>
      </p:sp>
      <p:sp>
        <p:nvSpPr>
          <p:cNvPr id="723979" name="Freeform 11"/>
          <p:cNvSpPr>
            <a:spLocks/>
          </p:cNvSpPr>
          <p:nvPr/>
        </p:nvSpPr>
        <p:spPr bwMode="auto">
          <a:xfrm>
            <a:off x="2895600" y="3060700"/>
            <a:ext cx="3111500" cy="1282700"/>
          </a:xfrm>
          <a:custGeom>
            <a:avLst/>
            <a:gdLst/>
            <a:ahLst/>
            <a:cxnLst>
              <a:cxn ang="0">
                <a:pos x="480" y="760"/>
              </a:cxn>
              <a:cxn ang="0">
                <a:pos x="0" y="424"/>
              </a:cxn>
              <a:cxn ang="0">
                <a:pos x="480" y="88"/>
              </a:cxn>
              <a:cxn ang="0">
                <a:pos x="1152" y="40"/>
              </a:cxn>
              <a:cxn ang="0">
                <a:pos x="1920" y="328"/>
              </a:cxn>
              <a:cxn ang="0">
                <a:pos x="1392" y="808"/>
              </a:cxn>
            </a:cxnLst>
            <a:rect l="0" t="0" r="r" b="b"/>
            <a:pathLst>
              <a:path w="1960" h="808">
                <a:moveTo>
                  <a:pt x="480" y="760"/>
                </a:moveTo>
                <a:cubicBezTo>
                  <a:pt x="240" y="648"/>
                  <a:pt x="0" y="536"/>
                  <a:pt x="0" y="424"/>
                </a:cubicBezTo>
                <a:cubicBezTo>
                  <a:pt x="0" y="312"/>
                  <a:pt x="288" y="152"/>
                  <a:pt x="480" y="88"/>
                </a:cubicBezTo>
                <a:cubicBezTo>
                  <a:pt x="672" y="24"/>
                  <a:pt x="912" y="0"/>
                  <a:pt x="1152" y="40"/>
                </a:cubicBezTo>
                <a:cubicBezTo>
                  <a:pt x="1392" y="80"/>
                  <a:pt x="1880" y="200"/>
                  <a:pt x="1920" y="328"/>
                </a:cubicBezTo>
                <a:cubicBezTo>
                  <a:pt x="1960" y="456"/>
                  <a:pt x="1676" y="632"/>
                  <a:pt x="1392" y="808"/>
                </a:cubicBezTo>
              </a:path>
            </a:pathLst>
          </a:custGeom>
          <a:noFill/>
          <a:ln w="38100" cap="flat" cmpd="sng">
            <a:solidFill>
              <a:srgbClr val="FF0000"/>
            </a:solidFill>
            <a:prstDash val="solid"/>
            <a:miter lim="800000"/>
            <a:headEnd type="none" w="med" len="med"/>
            <a:tailEnd type="triangle" w="med" len="lg"/>
          </a:ln>
          <a:effectLst/>
        </p:spPr>
        <p:txBody>
          <a:bodyPr wrap="none"/>
          <a:lstStyle/>
          <a:p>
            <a:endParaRPr lang="zh-TW" altLang="en-US"/>
          </a:p>
        </p:txBody>
      </p:sp>
      <p:sp>
        <p:nvSpPr>
          <p:cNvPr id="723980" name="Text Box 12"/>
          <p:cNvSpPr txBox="1">
            <a:spLocks noChangeArrowheads="1"/>
          </p:cNvSpPr>
          <p:nvPr/>
        </p:nvSpPr>
        <p:spPr bwMode="auto">
          <a:xfrm>
            <a:off x="1066800" y="5410200"/>
            <a:ext cx="4889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聽</a:t>
            </a:r>
          </a:p>
        </p:txBody>
      </p:sp>
      <p:sp>
        <p:nvSpPr>
          <p:cNvPr id="723981" name="Text Box 13"/>
          <p:cNvSpPr txBox="1">
            <a:spLocks noChangeArrowheads="1"/>
          </p:cNvSpPr>
          <p:nvPr/>
        </p:nvSpPr>
        <p:spPr bwMode="auto">
          <a:xfrm>
            <a:off x="762000" y="4495800"/>
            <a:ext cx="4889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看</a:t>
            </a:r>
          </a:p>
        </p:txBody>
      </p:sp>
      <p:sp>
        <p:nvSpPr>
          <p:cNvPr id="723982" name="Text Box 14"/>
          <p:cNvSpPr txBox="1">
            <a:spLocks noChangeArrowheads="1"/>
          </p:cNvSpPr>
          <p:nvPr/>
        </p:nvSpPr>
        <p:spPr bwMode="auto">
          <a:xfrm>
            <a:off x="1219200" y="3581400"/>
            <a:ext cx="7937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感覺</a:t>
            </a:r>
          </a:p>
        </p:txBody>
      </p:sp>
      <p:sp>
        <p:nvSpPr>
          <p:cNvPr id="723983" name="Text Box 15"/>
          <p:cNvSpPr txBox="1">
            <a:spLocks noChangeArrowheads="1"/>
          </p:cNvSpPr>
          <p:nvPr/>
        </p:nvSpPr>
        <p:spPr bwMode="auto">
          <a:xfrm>
            <a:off x="3581400" y="3200400"/>
            <a:ext cx="17081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思考、內化</a:t>
            </a:r>
          </a:p>
        </p:txBody>
      </p:sp>
      <p:sp>
        <p:nvSpPr>
          <p:cNvPr id="723984" name="Text Box 16"/>
          <p:cNvSpPr txBox="1">
            <a:spLocks noChangeArrowheads="1"/>
          </p:cNvSpPr>
          <p:nvPr/>
        </p:nvSpPr>
        <p:spPr bwMode="auto">
          <a:xfrm>
            <a:off x="6858000" y="3733800"/>
            <a:ext cx="4889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說</a:t>
            </a:r>
          </a:p>
        </p:txBody>
      </p:sp>
      <p:sp>
        <p:nvSpPr>
          <p:cNvPr id="723985" name="Text Box 17"/>
          <p:cNvSpPr txBox="1">
            <a:spLocks noChangeArrowheads="1"/>
          </p:cNvSpPr>
          <p:nvPr/>
        </p:nvSpPr>
        <p:spPr bwMode="auto">
          <a:xfrm>
            <a:off x="7010400" y="4572000"/>
            <a:ext cx="4889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寫</a:t>
            </a:r>
          </a:p>
        </p:txBody>
      </p:sp>
      <p:sp>
        <p:nvSpPr>
          <p:cNvPr id="723986" name="Text Box 18"/>
          <p:cNvSpPr txBox="1">
            <a:spLocks noChangeArrowheads="1"/>
          </p:cNvSpPr>
          <p:nvPr/>
        </p:nvSpPr>
        <p:spPr bwMode="auto">
          <a:xfrm>
            <a:off x="7162800" y="5562600"/>
            <a:ext cx="793750" cy="457200"/>
          </a:xfrm>
          <a:prstGeom prst="rect">
            <a:avLst/>
          </a:prstGeom>
          <a:noFill/>
          <a:ln w="9525">
            <a:noFill/>
            <a:miter lim="800000"/>
            <a:headEnd/>
            <a:tailEnd/>
          </a:ln>
          <a:effectLst/>
        </p:spPr>
        <p:txBody>
          <a:bodyPr wrap="none">
            <a:spAutoFit/>
          </a:bodyPr>
          <a:lstStyle/>
          <a:p>
            <a:r>
              <a:rPr lang="zh-TW" altLang="en-US" b="0">
                <a:latin typeface="Times New Roman" pitchFamily="18" charset="0"/>
              </a:rPr>
              <a:t>分享</a:t>
            </a:r>
          </a:p>
        </p:txBody>
      </p:sp>
    </p:spTree>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2000" r="-2000"/>
          </a:stretch>
        </a:blip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41C522F9-ED17-46F4-ADBE-F60FF99396FB}" type="slidenum">
              <a:rPr lang="en-US" altLang="zh-TW"/>
              <a:pPr/>
              <a:t>35</a:t>
            </a:fld>
            <a:endParaRPr lang="en-US" altLang="zh-TW"/>
          </a:p>
        </p:txBody>
      </p:sp>
      <p:sp>
        <p:nvSpPr>
          <p:cNvPr id="726018" name="Rectangle 2"/>
          <p:cNvSpPr>
            <a:spLocks noGrp="1" noRot="1" noChangeArrowheads="1"/>
          </p:cNvSpPr>
          <p:nvPr>
            <p:ph type="title"/>
          </p:nvPr>
        </p:nvSpPr>
        <p:spPr>
          <a:xfrm>
            <a:off x="468313" y="-603250"/>
            <a:ext cx="6870700" cy="1600200"/>
          </a:xfrm>
        </p:spPr>
        <p:txBody>
          <a:bodyPr/>
          <a:lstStyle/>
          <a:p>
            <a:r>
              <a:rPr lang="zh-TW" altLang="en-US" b="0" u="sng">
                <a:ea typeface="標楷體" pitchFamily="65" charset="-120"/>
              </a:rPr>
              <a:t>知識相關活動</a:t>
            </a:r>
          </a:p>
        </p:txBody>
      </p:sp>
      <p:sp>
        <p:nvSpPr>
          <p:cNvPr id="726019" name="Rectangle 3"/>
          <p:cNvSpPr>
            <a:spLocks noGrp="1" noRot="1" noChangeArrowheads="1"/>
          </p:cNvSpPr>
          <p:nvPr>
            <p:ph type="body" idx="1"/>
          </p:nvPr>
        </p:nvSpPr>
        <p:spPr>
          <a:xfrm>
            <a:off x="1042988" y="1268413"/>
            <a:ext cx="7481887" cy="3325812"/>
          </a:xfrm>
        </p:spPr>
        <p:txBody>
          <a:bodyPr/>
          <a:lstStyle/>
          <a:p>
            <a:pPr>
              <a:lnSpc>
                <a:spcPct val="90000"/>
              </a:lnSpc>
            </a:pPr>
            <a:r>
              <a:rPr lang="zh-TW" altLang="en-US" sz="2800" b="1">
                <a:solidFill>
                  <a:srgbClr val="000099"/>
                </a:solidFill>
                <a:ea typeface="標楷體" pitchFamily="65" charset="-120"/>
              </a:rPr>
              <a:t>需要獲取、累積、擴散、產生、應用、修正</a:t>
            </a:r>
          </a:p>
          <a:p>
            <a:pPr>
              <a:lnSpc>
                <a:spcPct val="90000"/>
              </a:lnSpc>
            </a:pPr>
            <a:r>
              <a:rPr lang="zh-TW" altLang="en-US" sz="2800" b="1">
                <a:solidFill>
                  <a:srgbClr val="000099"/>
                </a:solidFill>
                <a:ea typeface="標楷體" pitchFamily="65" charset="-120"/>
              </a:rPr>
              <a:t>知識取得</a:t>
            </a:r>
          </a:p>
          <a:p>
            <a:pPr lvl="1">
              <a:lnSpc>
                <a:spcPct val="90000"/>
              </a:lnSpc>
            </a:pPr>
            <a:r>
              <a:rPr lang="zh-TW" altLang="en-US" b="1">
                <a:solidFill>
                  <a:srgbClr val="000099"/>
                </a:solidFill>
                <a:ea typeface="標楷體" pitchFamily="65" charset="-120"/>
              </a:rPr>
              <a:t>彙整、搜尋</a:t>
            </a:r>
          </a:p>
          <a:p>
            <a:pPr>
              <a:lnSpc>
                <a:spcPct val="90000"/>
              </a:lnSpc>
            </a:pPr>
            <a:r>
              <a:rPr lang="zh-TW" altLang="en-US" sz="2800" b="1">
                <a:solidFill>
                  <a:srgbClr val="000099"/>
                </a:solidFill>
                <a:ea typeface="標楷體" pitchFamily="65" charset="-120"/>
              </a:rPr>
              <a:t>知識累積</a:t>
            </a:r>
          </a:p>
          <a:p>
            <a:pPr>
              <a:lnSpc>
                <a:spcPct val="90000"/>
              </a:lnSpc>
            </a:pPr>
            <a:r>
              <a:rPr lang="zh-TW" altLang="en-US" sz="2800" b="1">
                <a:solidFill>
                  <a:srgbClr val="000099"/>
                </a:solidFill>
                <a:ea typeface="標楷體" pitchFamily="65" charset="-120"/>
              </a:rPr>
              <a:t>知識產生</a:t>
            </a:r>
          </a:p>
          <a:p>
            <a:pPr lvl="1">
              <a:lnSpc>
                <a:spcPct val="90000"/>
              </a:lnSpc>
            </a:pPr>
            <a:r>
              <a:rPr lang="zh-TW" altLang="en-US" b="1">
                <a:solidFill>
                  <a:srgbClr val="000099"/>
                </a:solidFill>
                <a:ea typeface="標楷體" pitchFamily="65" charset="-120"/>
              </a:rPr>
              <a:t>推理</a:t>
            </a:r>
          </a:p>
          <a:p>
            <a:pPr lvl="1">
              <a:lnSpc>
                <a:spcPct val="90000"/>
              </a:lnSpc>
            </a:pPr>
            <a:r>
              <a:rPr lang="zh-TW" altLang="en-US" b="1">
                <a:solidFill>
                  <a:srgbClr val="000099"/>
                </a:solidFill>
                <a:ea typeface="標楷體" pitchFamily="65" charset="-120"/>
              </a:rPr>
              <a:t>比對、類比</a:t>
            </a:r>
          </a:p>
          <a:p>
            <a:pPr>
              <a:lnSpc>
                <a:spcPct val="90000"/>
              </a:lnSpc>
            </a:pPr>
            <a:r>
              <a:rPr lang="zh-TW" altLang="en-US" sz="2800" b="1">
                <a:solidFill>
                  <a:srgbClr val="000099"/>
                </a:solidFill>
                <a:ea typeface="標楷體" pitchFamily="65" charset="-120"/>
              </a:rPr>
              <a:t>知識分享</a:t>
            </a:r>
          </a:p>
          <a:p>
            <a:pPr>
              <a:lnSpc>
                <a:spcPct val="90000"/>
              </a:lnSpc>
            </a:pPr>
            <a:r>
              <a:rPr lang="zh-TW" altLang="en-US" sz="2800" b="1">
                <a:solidFill>
                  <a:srgbClr val="000099"/>
                </a:solidFill>
                <a:ea typeface="標楷體" pitchFamily="65" charset="-120"/>
              </a:rPr>
              <a:t>知識擴散應用</a:t>
            </a:r>
          </a:p>
          <a:p>
            <a:pPr lvl="1">
              <a:lnSpc>
                <a:spcPct val="90000"/>
              </a:lnSpc>
            </a:pPr>
            <a:r>
              <a:rPr lang="zh-TW" altLang="en-US" b="1">
                <a:solidFill>
                  <a:srgbClr val="000099"/>
                </a:solidFill>
                <a:ea typeface="標楷體" pitchFamily="65" charset="-120"/>
              </a:rPr>
              <a:t>解決知識性問題</a:t>
            </a:r>
          </a:p>
        </p:txBody>
      </p:sp>
    </p:spTree>
  </p:cSld>
  <p:clrMapOvr>
    <a:masterClrMapping/>
  </p:clrMapOvr>
  <p:transition>
    <p:wedg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投影片編號版面配置區 5"/>
          <p:cNvSpPr>
            <a:spLocks noGrp="1"/>
          </p:cNvSpPr>
          <p:nvPr>
            <p:ph type="sldNum" sz="quarter" idx="12"/>
          </p:nvPr>
        </p:nvSpPr>
        <p:spPr/>
        <p:txBody>
          <a:bodyPr/>
          <a:lstStyle/>
          <a:p>
            <a:fld id="{F17A2C3F-9601-4FC1-8B4A-BF563A7F08AD}" type="slidenum">
              <a:rPr lang="en-US" altLang="zh-TW"/>
              <a:pPr/>
              <a:t>36</a:t>
            </a:fld>
            <a:endParaRPr lang="en-US" altLang="zh-TW"/>
          </a:p>
        </p:txBody>
      </p:sp>
      <p:grpSp>
        <p:nvGrpSpPr>
          <p:cNvPr id="728066" name="Group 2"/>
          <p:cNvGrpSpPr>
            <a:grpSpLocks/>
          </p:cNvGrpSpPr>
          <p:nvPr/>
        </p:nvGrpSpPr>
        <p:grpSpPr bwMode="auto">
          <a:xfrm>
            <a:off x="539750" y="692150"/>
            <a:ext cx="7391400" cy="5105400"/>
            <a:chOff x="384" y="768"/>
            <a:chExt cx="4656" cy="3216"/>
          </a:xfrm>
        </p:grpSpPr>
        <p:sp>
          <p:nvSpPr>
            <p:cNvPr id="728067" name="AutoShape 3"/>
            <p:cNvSpPr>
              <a:spLocks noChangeArrowheads="1"/>
            </p:cNvSpPr>
            <p:nvPr/>
          </p:nvSpPr>
          <p:spPr bwMode="auto">
            <a:xfrm>
              <a:off x="384" y="768"/>
              <a:ext cx="3312" cy="3216"/>
            </a:xfrm>
            <a:prstGeom prst="flowChartExtract">
              <a:avLst/>
            </a:prstGeom>
            <a:solidFill>
              <a:srgbClr val="333399"/>
            </a:solidFill>
            <a:ln w="9525">
              <a:solidFill>
                <a:srgbClr val="008000"/>
              </a:solidFill>
              <a:miter lim="800000"/>
              <a:headEnd/>
              <a:tailEnd/>
            </a:ln>
            <a:effectLst/>
          </p:spPr>
          <p:txBody>
            <a:bodyPr wrap="none" anchor="ctr"/>
            <a:lstStyle/>
            <a:p>
              <a:endParaRPr lang="zh-TW" altLang="en-US"/>
            </a:p>
          </p:txBody>
        </p:sp>
        <p:sp>
          <p:nvSpPr>
            <p:cNvPr id="728068" name="Rectangle 4"/>
            <p:cNvSpPr>
              <a:spLocks noChangeArrowheads="1"/>
            </p:cNvSpPr>
            <p:nvPr/>
          </p:nvSpPr>
          <p:spPr bwMode="auto">
            <a:xfrm>
              <a:off x="1776" y="1344"/>
              <a:ext cx="528" cy="336"/>
            </a:xfrm>
            <a:prstGeom prst="rect">
              <a:avLst/>
            </a:prstGeom>
            <a:noFill/>
            <a:ln w="9525">
              <a:noFill/>
              <a:miter lim="800000"/>
              <a:headEnd/>
              <a:tailEnd/>
            </a:ln>
            <a:effectLst/>
          </p:spPr>
          <p:txBody>
            <a:bodyPr wrap="none" anchor="ctr"/>
            <a:lstStyle/>
            <a:p>
              <a:pPr algn="ctr"/>
              <a:r>
                <a:rPr lang="zh-TW" altLang="en-US">
                  <a:solidFill>
                    <a:schemeClr val="bg1"/>
                  </a:solidFill>
                  <a:latin typeface="Times New Roman" pitchFamily="18" charset="0"/>
                  <a:ea typeface="標楷體" pitchFamily="65" charset="-120"/>
                </a:rPr>
                <a:t>智慧</a:t>
              </a:r>
            </a:p>
          </p:txBody>
        </p:sp>
        <p:sp>
          <p:nvSpPr>
            <p:cNvPr id="728069" name="Line 5"/>
            <p:cNvSpPr>
              <a:spLocks noChangeShapeType="1"/>
            </p:cNvSpPr>
            <p:nvPr/>
          </p:nvSpPr>
          <p:spPr bwMode="auto">
            <a:xfrm flipV="1">
              <a:off x="2304" y="1440"/>
              <a:ext cx="1248" cy="0"/>
            </a:xfrm>
            <a:prstGeom prst="line">
              <a:avLst/>
            </a:prstGeom>
            <a:noFill/>
            <a:ln w="38100">
              <a:solidFill>
                <a:schemeClr val="tx1"/>
              </a:solidFill>
              <a:round/>
              <a:headEnd/>
              <a:tailEnd type="triangle" w="med" len="med"/>
            </a:ln>
            <a:effectLst/>
          </p:spPr>
          <p:txBody>
            <a:bodyPr wrap="none"/>
            <a:lstStyle/>
            <a:p>
              <a:endParaRPr lang="zh-TW" altLang="en-US"/>
            </a:p>
          </p:txBody>
        </p:sp>
        <p:sp>
          <p:nvSpPr>
            <p:cNvPr id="728070" name="Rectangle 6"/>
            <p:cNvSpPr>
              <a:spLocks noChangeArrowheads="1"/>
            </p:cNvSpPr>
            <p:nvPr/>
          </p:nvSpPr>
          <p:spPr bwMode="auto">
            <a:xfrm>
              <a:off x="3648" y="1200"/>
              <a:ext cx="1392" cy="528"/>
            </a:xfrm>
            <a:prstGeom prst="rect">
              <a:avLst/>
            </a:prstGeom>
            <a:noFill/>
            <a:ln w="9525">
              <a:noFill/>
              <a:miter lim="800000"/>
              <a:headEnd/>
              <a:tailEnd/>
            </a:ln>
            <a:effectLst/>
          </p:spPr>
          <p:txBody>
            <a:bodyPr wrap="none" anchor="ctr"/>
            <a:lstStyle/>
            <a:p>
              <a:pPr algn="ctr"/>
              <a:r>
                <a:rPr lang="zh-TW" altLang="en-US">
                  <a:solidFill>
                    <a:srgbClr val="333399"/>
                  </a:solidFill>
                  <a:latin typeface="Times New Roman" pitchFamily="18" charset="0"/>
                  <a:ea typeface="標楷體" pitchFamily="65" charset="-120"/>
                </a:rPr>
                <a:t>透過應用</a:t>
              </a:r>
            </a:p>
            <a:p>
              <a:pPr algn="ctr"/>
              <a:r>
                <a:rPr lang="zh-TW" altLang="en-US">
                  <a:solidFill>
                    <a:srgbClr val="333399"/>
                  </a:solidFill>
                  <a:latin typeface="Times New Roman" pitchFamily="18" charset="0"/>
                  <a:ea typeface="標楷體" pitchFamily="65" charset="-120"/>
                </a:rPr>
                <a:t>創造價值</a:t>
              </a:r>
            </a:p>
          </p:txBody>
        </p:sp>
      </p:grpSp>
      <p:grpSp>
        <p:nvGrpSpPr>
          <p:cNvPr id="728071" name="Group 7"/>
          <p:cNvGrpSpPr>
            <a:grpSpLocks/>
          </p:cNvGrpSpPr>
          <p:nvPr/>
        </p:nvGrpSpPr>
        <p:grpSpPr bwMode="auto">
          <a:xfrm>
            <a:off x="611188" y="2781300"/>
            <a:ext cx="7391400" cy="3429000"/>
            <a:chOff x="384" y="1824"/>
            <a:chExt cx="4656" cy="2160"/>
          </a:xfrm>
        </p:grpSpPr>
        <p:sp>
          <p:nvSpPr>
            <p:cNvPr id="728072" name="AutoShape 8"/>
            <p:cNvSpPr>
              <a:spLocks noChangeArrowheads="1"/>
            </p:cNvSpPr>
            <p:nvPr/>
          </p:nvSpPr>
          <p:spPr bwMode="auto">
            <a:xfrm>
              <a:off x="384" y="1824"/>
              <a:ext cx="3264" cy="2160"/>
            </a:xfrm>
            <a:prstGeom prst="flowChartExtract">
              <a:avLst/>
            </a:prstGeom>
            <a:solidFill>
              <a:srgbClr val="6699FF"/>
            </a:solidFill>
            <a:ln w="9525">
              <a:solidFill>
                <a:srgbClr val="1BB11B"/>
              </a:solidFill>
              <a:miter lim="800000"/>
              <a:headEnd/>
              <a:tailEnd/>
            </a:ln>
            <a:effectLst/>
          </p:spPr>
          <p:txBody>
            <a:bodyPr wrap="none" anchor="ctr"/>
            <a:lstStyle/>
            <a:p>
              <a:endParaRPr lang="zh-TW" altLang="en-US"/>
            </a:p>
          </p:txBody>
        </p:sp>
        <p:sp>
          <p:nvSpPr>
            <p:cNvPr id="728073" name="Rectangle 9"/>
            <p:cNvSpPr>
              <a:spLocks noChangeArrowheads="1"/>
            </p:cNvSpPr>
            <p:nvPr/>
          </p:nvSpPr>
          <p:spPr bwMode="auto">
            <a:xfrm>
              <a:off x="1776" y="2256"/>
              <a:ext cx="528" cy="336"/>
            </a:xfrm>
            <a:prstGeom prst="rect">
              <a:avLst/>
            </a:prstGeom>
            <a:noFill/>
            <a:ln w="9525">
              <a:noFill/>
              <a:miter lim="800000"/>
              <a:headEnd/>
              <a:tailEnd/>
            </a:ln>
            <a:effectLst/>
          </p:spPr>
          <p:txBody>
            <a:bodyPr wrap="none" anchor="ctr"/>
            <a:lstStyle/>
            <a:p>
              <a:pPr algn="ctr"/>
              <a:r>
                <a:rPr lang="zh-TW" altLang="en-US">
                  <a:solidFill>
                    <a:srgbClr val="CC0000"/>
                  </a:solidFill>
                  <a:latin typeface="Times New Roman" pitchFamily="18" charset="0"/>
                  <a:ea typeface="標楷體" pitchFamily="65" charset="-120"/>
                </a:rPr>
                <a:t>知識</a:t>
              </a:r>
            </a:p>
          </p:txBody>
        </p:sp>
        <p:sp>
          <p:nvSpPr>
            <p:cNvPr id="728074" name="Line 10"/>
            <p:cNvSpPr>
              <a:spLocks noChangeShapeType="1"/>
            </p:cNvSpPr>
            <p:nvPr/>
          </p:nvSpPr>
          <p:spPr bwMode="auto">
            <a:xfrm>
              <a:off x="2304" y="2400"/>
              <a:ext cx="1248" cy="0"/>
            </a:xfrm>
            <a:prstGeom prst="line">
              <a:avLst/>
            </a:prstGeom>
            <a:noFill/>
            <a:ln w="38100">
              <a:solidFill>
                <a:schemeClr val="tx1"/>
              </a:solidFill>
              <a:round/>
              <a:headEnd/>
              <a:tailEnd type="triangle" w="med" len="med"/>
            </a:ln>
            <a:effectLst/>
          </p:spPr>
          <p:txBody>
            <a:bodyPr wrap="none"/>
            <a:lstStyle/>
            <a:p>
              <a:endParaRPr lang="zh-TW" altLang="en-US"/>
            </a:p>
          </p:txBody>
        </p:sp>
        <p:sp>
          <p:nvSpPr>
            <p:cNvPr id="728075" name="Rectangle 11"/>
            <p:cNvSpPr>
              <a:spLocks noChangeArrowheads="1"/>
            </p:cNvSpPr>
            <p:nvPr/>
          </p:nvSpPr>
          <p:spPr bwMode="auto">
            <a:xfrm>
              <a:off x="3648" y="2160"/>
              <a:ext cx="1392" cy="528"/>
            </a:xfrm>
            <a:prstGeom prst="rect">
              <a:avLst/>
            </a:prstGeom>
            <a:noFill/>
            <a:ln w="9525">
              <a:noFill/>
              <a:miter lim="800000"/>
              <a:headEnd/>
              <a:tailEnd/>
            </a:ln>
            <a:effectLst/>
          </p:spPr>
          <p:txBody>
            <a:bodyPr wrap="none" anchor="ctr"/>
            <a:lstStyle/>
            <a:p>
              <a:pPr algn="ctr"/>
              <a:r>
                <a:rPr lang="zh-TW" altLang="en-US">
                  <a:solidFill>
                    <a:srgbClr val="CC0000"/>
                  </a:solidFill>
                  <a:latin typeface="Times New Roman" pitchFamily="18" charset="0"/>
                  <a:ea typeface="標楷體" pitchFamily="65" charset="-120"/>
                </a:rPr>
                <a:t>開創價值</a:t>
              </a:r>
            </a:p>
          </p:txBody>
        </p:sp>
      </p:grpSp>
      <p:grpSp>
        <p:nvGrpSpPr>
          <p:cNvPr id="728076" name="Group 12"/>
          <p:cNvGrpSpPr>
            <a:grpSpLocks/>
          </p:cNvGrpSpPr>
          <p:nvPr/>
        </p:nvGrpSpPr>
        <p:grpSpPr bwMode="auto">
          <a:xfrm>
            <a:off x="684213" y="3860800"/>
            <a:ext cx="7275512" cy="1901825"/>
            <a:chOff x="384" y="2640"/>
            <a:chExt cx="4656" cy="1344"/>
          </a:xfrm>
        </p:grpSpPr>
        <p:sp>
          <p:nvSpPr>
            <p:cNvPr id="728077" name="AutoShape 13"/>
            <p:cNvSpPr>
              <a:spLocks noChangeArrowheads="1"/>
            </p:cNvSpPr>
            <p:nvPr/>
          </p:nvSpPr>
          <p:spPr bwMode="auto">
            <a:xfrm>
              <a:off x="384" y="2640"/>
              <a:ext cx="3312" cy="1344"/>
            </a:xfrm>
            <a:prstGeom prst="flowChartExtract">
              <a:avLst/>
            </a:prstGeom>
            <a:solidFill>
              <a:srgbClr val="CCFF99"/>
            </a:solidFill>
            <a:ln w="9525">
              <a:solidFill>
                <a:srgbClr val="99CC00"/>
              </a:solidFill>
              <a:miter lim="800000"/>
              <a:headEnd/>
              <a:tailEnd/>
            </a:ln>
            <a:effectLst/>
          </p:spPr>
          <p:txBody>
            <a:bodyPr wrap="none" anchor="ctr"/>
            <a:lstStyle/>
            <a:p>
              <a:endParaRPr lang="zh-TW" altLang="en-US"/>
            </a:p>
          </p:txBody>
        </p:sp>
        <p:sp>
          <p:nvSpPr>
            <p:cNvPr id="728078" name="Rectangle 14"/>
            <p:cNvSpPr>
              <a:spLocks noChangeArrowheads="1"/>
            </p:cNvSpPr>
            <p:nvPr/>
          </p:nvSpPr>
          <p:spPr bwMode="auto">
            <a:xfrm>
              <a:off x="1824" y="2928"/>
              <a:ext cx="432" cy="288"/>
            </a:xfrm>
            <a:prstGeom prst="rect">
              <a:avLst/>
            </a:prstGeom>
            <a:noFill/>
            <a:ln w="9525">
              <a:noFill/>
              <a:miter lim="800000"/>
              <a:headEnd/>
              <a:tailEnd/>
            </a:ln>
            <a:effectLst/>
          </p:spPr>
          <p:txBody>
            <a:bodyPr wrap="none" anchor="ctr"/>
            <a:lstStyle/>
            <a:p>
              <a:pPr algn="ctr"/>
              <a:r>
                <a:rPr lang="zh-TW" altLang="en-US">
                  <a:solidFill>
                    <a:srgbClr val="333399"/>
                  </a:solidFill>
                  <a:latin typeface="Times New Roman" pitchFamily="18" charset="0"/>
                  <a:ea typeface="標楷體" pitchFamily="65" charset="-120"/>
                </a:rPr>
                <a:t>資訊</a:t>
              </a:r>
            </a:p>
          </p:txBody>
        </p:sp>
        <p:sp>
          <p:nvSpPr>
            <p:cNvPr id="728079" name="Line 15"/>
            <p:cNvSpPr>
              <a:spLocks noChangeShapeType="1"/>
            </p:cNvSpPr>
            <p:nvPr/>
          </p:nvSpPr>
          <p:spPr bwMode="auto">
            <a:xfrm>
              <a:off x="2304" y="3072"/>
              <a:ext cx="1248" cy="0"/>
            </a:xfrm>
            <a:prstGeom prst="line">
              <a:avLst/>
            </a:prstGeom>
            <a:noFill/>
            <a:ln w="38100">
              <a:solidFill>
                <a:schemeClr val="tx1"/>
              </a:solidFill>
              <a:round/>
              <a:headEnd/>
              <a:tailEnd type="triangle" w="med" len="med"/>
            </a:ln>
            <a:effectLst/>
          </p:spPr>
          <p:txBody>
            <a:bodyPr wrap="none"/>
            <a:lstStyle/>
            <a:p>
              <a:endParaRPr lang="zh-TW" altLang="en-US"/>
            </a:p>
          </p:txBody>
        </p:sp>
        <p:sp>
          <p:nvSpPr>
            <p:cNvPr id="728080" name="Rectangle 16"/>
            <p:cNvSpPr>
              <a:spLocks noChangeArrowheads="1"/>
            </p:cNvSpPr>
            <p:nvPr/>
          </p:nvSpPr>
          <p:spPr bwMode="auto">
            <a:xfrm>
              <a:off x="3648" y="2928"/>
              <a:ext cx="1392" cy="528"/>
            </a:xfrm>
            <a:prstGeom prst="rect">
              <a:avLst/>
            </a:prstGeom>
            <a:noFill/>
            <a:ln w="9525">
              <a:noFill/>
              <a:miter lim="800000"/>
              <a:headEnd/>
              <a:tailEnd/>
            </a:ln>
            <a:effectLst/>
          </p:spPr>
          <p:txBody>
            <a:bodyPr wrap="none" anchor="ctr"/>
            <a:lstStyle/>
            <a:p>
              <a:pPr algn="ctr"/>
              <a:r>
                <a:rPr lang="zh-TW" altLang="en-US">
                  <a:solidFill>
                    <a:srgbClr val="333399"/>
                  </a:solidFill>
                  <a:latin typeface="Times New Roman" pitchFamily="18" charset="0"/>
                  <a:ea typeface="標楷體" pitchFamily="65" charset="-120"/>
                </a:rPr>
                <a:t>整理以傳達意念</a:t>
              </a:r>
            </a:p>
          </p:txBody>
        </p:sp>
      </p:grpSp>
      <p:grpSp>
        <p:nvGrpSpPr>
          <p:cNvPr id="728081" name="Group 17"/>
          <p:cNvGrpSpPr>
            <a:grpSpLocks/>
          </p:cNvGrpSpPr>
          <p:nvPr/>
        </p:nvGrpSpPr>
        <p:grpSpPr bwMode="auto">
          <a:xfrm>
            <a:off x="609600" y="5334000"/>
            <a:ext cx="7162800" cy="1143000"/>
            <a:chOff x="384" y="3360"/>
            <a:chExt cx="4512" cy="720"/>
          </a:xfrm>
        </p:grpSpPr>
        <p:sp>
          <p:nvSpPr>
            <p:cNvPr id="728082" name="AutoShape 18"/>
            <p:cNvSpPr>
              <a:spLocks noChangeArrowheads="1"/>
            </p:cNvSpPr>
            <p:nvPr/>
          </p:nvSpPr>
          <p:spPr bwMode="auto">
            <a:xfrm>
              <a:off x="384" y="3360"/>
              <a:ext cx="3264" cy="624"/>
            </a:xfrm>
            <a:prstGeom prst="flowChartExtract">
              <a:avLst/>
            </a:prstGeom>
            <a:solidFill>
              <a:srgbClr val="FFFF66"/>
            </a:solidFill>
            <a:ln w="9525">
              <a:solidFill>
                <a:srgbClr val="99FF66"/>
              </a:solidFill>
              <a:miter lim="800000"/>
              <a:headEnd/>
              <a:tailEnd/>
            </a:ln>
            <a:effectLst/>
          </p:spPr>
          <p:txBody>
            <a:bodyPr wrap="none" anchor="ctr"/>
            <a:lstStyle/>
            <a:p>
              <a:endParaRPr lang="zh-TW" altLang="en-US"/>
            </a:p>
          </p:txBody>
        </p:sp>
        <p:sp>
          <p:nvSpPr>
            <p:cNvPr id="728083" name="Rectangle 19"/>
            <p:cNvSpPr>
              <a:spLocks noChangeArrowheads="1"/>
            </p:cNvSpPr>
            <p:nvPr/>
          </p:nvSpPr>
          <p:spPr bwMode="auto">
            <a:xfrm>
              <a:off x="1728" y="3600"/>
              <a:ext cx="576" cy="336"/>
            </a:xfrm>
            <a:prstGeom prst="rect">
              <a:avLst/>
            </a:prstGeom>
            <a:noFill/>
            <a:ln w="9525">
              <a:noFill/>
              <a:miter lim="800000"/>
              <a:headEnd/>
              <a:tailEnd/>
            </a:ln>
            <a:effectLst/>
          </p:spPr>
          <p:txBody>
            <a:bodyPr wrap="none" anchor="ctr"/>
            <a:lstStyle/>
            <a:p>
              <a:pPr algn="ctr"/>
              <a:r>
                <a:rPr lang="zh-TW" altLang="en-US">
                  <a:solidFill>
                    <a:srgbClr val="CC0000"/>
                  </a:solidFill>
                  <a:latin typeface="Times New Roman" pitchFamily="18" charset="0"/>
                  <a:ea typeface="標楷體" pitchFamily="65" charset="-120"/>
                </a:rPr>
                <a:t>資料</a:t>
              </a:r>
            </a:p>
          </p:txBody>
        </p:sp>
        <p:sp>
          <p:nvSpPr>
            <p:cNvPr id="728084" name="Line 20"/>
            <p:cNvSpPr>
              <a:spLocks noChangeShapeType="1"/>
            </p:cNvSpPr>
            <p:nvPr/>
          </p:nvSpPr>
          <p:spPr bwMode="auto">
            <a:xfrm>
              <a:off x="2352" y="3792"/>
              <a:ext cx="1392" cy="0"/>
            </a:xfrm>
            <a:prstGeom prst="line">
              <a:avLst/>
            </a:prstGeom>
            <a:noFill/>
            <a:ln w="38100">
              <a:solidFill>
                <a:schemeClr val="tx1"/>
              </a:solidFill>
              <a:round/>
              <a:headEnd/>
              <a:tailEnd type="triangle" w="med" len="med"/>
            </a:ln>
            <a:effectLst/>
          </p:spPr>
          <p:txBody>
            <a:bodyPr wrap="none"/>
            <a:lstStyle/>
            <a:p>
              <a:endParaRPr lang="zh-TW" altLang="en-US"/>
            </a:p>
          </p:txBody>
        </p:sp>
        <p:sp>
          <p:nvSpPr>
            <p:cNvPr id="728085" name="Rectangle 21"/>
            <p:cNvSpPr>
              <a:spLocks noChangeArrowheads="1"/>
            </p:cNvSpPr>
            <p:nvPr/>
          </p:nvSpPr>
          <p:spPr bwMode="auto">
            <a:xfrm>
              <a:off x="3744" y="3552"/>
              <a:ext cx="1152" cy="528"/>
            </a:xfrm>
            <a:prstGeom prst="rect">
              <a:avLst/>
            </a:prstGeom>
            <a:noFill/>
            <a:ln w="9525">
              <a:noFill/>
              <a:miter lim="800000"/>
              <a:headEnd/>
              <a:tailEnd/>
            </a:ln>
            <a:effectLst/>
          </p:spPr>
          <p:txBody>
            <a:bodyPr wrap="none" anchor="ctr"/>
            <a:lstStyle/>
            <a:p>
              <a:pPr algn="ctr"/>
              <a:r>
                <a:rPr lang="zh-TW" altLang="en-US">
                  <a:solidFill>
                    <a:srgbClr val="CC0000"/>
                  </a:solidFill>
                  <a:latin typeface="Times New Roman" pitchFamily="18" charset="0"/>
                  <a:ea typeface="標楷體" pitchFamily="65" charset="-120"/>
                </a:rPr>
                <a:t>顯示事實</a:t>
              </a:r>
            </a:p>
          </p:txBody>
        </p:sp>
      </p:grpSp>
      <p:sp>
        <p:nvSpPr>
          <p:cNvPr id="728086" name="Rectangle 22"/>
          <p:cNvSpPr>
            <a:spLocks noGrp="1" noRot="1" noChangeArrowheads="1"/>
          </p:cNvSpPr>
          <p:nvPr>
            <p:ph type="title"/>
          </p:nvPr>
        </p:nvSpPr>
        <p:spPr>
          <a:xfrm>
            <a:off x="1258888" y="0"/>
            <a:ext cx="6870700" cy="1258888"/>
          </a:xfrm>
        </p:spPr>
        <p:txBody>
          <a:bodyPr/>
          <a:lstStyle/>
          <a:p>
            <a:r>
              <a:rPr lang="zh-TW" altLang="en-US" b="0" u="sng">
                <a:ea typeface="標楷體" pitchFamily="65" charset="-120"/>
              </a:rPr>
              <a:t>資料、資訊、知識、智慧</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8081"/>
                                        </p:tgtEl>
                                        <p:attrNameLst>
                                          <p:attrName>style.visibility</p:attrName>
                                        </p:attrNameLst>
                                      </p:cBhvr>
                                      <p:to>
                                        <p:strVal val="visible"/>
                                      </p:to>
                                    </p:set>
                                    <p:anim calcmode="lin" valueType="num">
                                      <p:cBhvr additive="base">
                                        <p:cTn id="7" dur="500" fill="hold"/>
                                        <p:tgtEl>
                                          <p:spTgt spid="728081"/>
                                        </p:tgtEl>
                                        <p:attrNameLst>
                                          <p:attrName>ppt_x</p:attrName>
                                        </p:attrNameLst>
                                      </p:cBhvr>
                                      <p:tavLst>
                                        <p:tav tm="0">
                                          <p:val>
                                            <p:strVal val="0-#ppt_w/2"/>
                                          </p:val>
                                        </p:tav>
                                        <p:tav tm="100000">
                                          <p:val>
                                            <p:strVal val="#ppt_x"/>
                                          </p:val>
                                        </p:tav>
                                      </p:tavLst>
                                    </p:anim>
                                    <p:anim calcmode="lin" valueType="num">
                                      <p:cBhvr additive="base">
                                        <p:cTn id="8" dur="500" fill="hold"/>
                                        <p:tgtEl>
                                          <p:spTgt spid="7280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28076"/>
                                        </p:tgtEl>
                                        <p:attrNameLst>
                                          <p:attrName>style.visibility</p:attrName>
                                        </p:attrNameLst>
                                      </p:cBhvr>
                                      <p:to>
                                        <p:strVal val="visible"/>
                                      </p:to>
                                    </p:set>
                                    <p:anim calcmode="lin" valueType="num">
                                      <p:cBhvr additive="base">
                                        <p:cTn id="13" dur="500" fill="hold"/>
                                        <p:tgtEl>
                                          <p:spTgt spid="728076"/>
                                        </p:tgtEl>
                                        <p:attrNameLst>
                                          <p:attrName>ppt_x</p:attrName>
                                        </p:attrNameLst>
                                      </p:cBhvr>
                                      <p:tavLst>
                                        <p:tav tm="0">
                                          <p:val>
                                            <p:strVal val="0-#ppt_w/2"/>
                                          </p:val>
                                        </p:tav>
                                        <p:tav tm="100000">
                                          <p:val>
                                            <p:strVal val="#ppt_x"/>
                                          </p:val>
                                        </p:tav>
                                      </p:tavLst>
                                    </p:anim>
                                    <p:anim calcmode="lin" valueType="num">
                                      <p:cBhvr additive="base">
                                        <p:cTn id="14" dur="500" fill="hold"/>
                                        <p:tgtEl>
                                          <p:spTgt spid="72807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28071"/>
                                        </p:tgtEl>
                                        <p:attrNameLst>
                                          <p:attrName>style.visibility</p:attrName>
                                        </p:attrNameLst>
                                      </p:cBhvr>
                                      <p:to>
                                        <p:strVal val="visible"/>
                                      </p:to>
                                    </p:set>
                                    <p:anim calcmode="lin" valueType="num">
                                      <p:cBhvr additive="base">
                                        <p:cTn id="19" dur="500" fill="hold"/>
                                        <p:tgtEl>
                                          <p:spTgt spid="728071"/>
                                        </p:tgtEl>
                                        <p:attrNameLst>
                                          <p:attrName>ppt_x</p:attrName>
                                        </p:attrNameLst>
                                      </p:cBhvr>
                                      <p:tavLst>
                                        <p:tav tm="0">
                                          <p:val>
                                            <p:strVal val="0-#ppt_w/2"/>
                                          </p:val>
                                        </p:tav>
                                        <p:tav tm="100000">
                                          <p:val>
                                            <p:strVal val="#ppt_x"/>
                                          </p:val>
                                        </p:tav>
                                      </p:tavLst>
                                    </p:anim>
                                    <p:anim calcmode="lin" valueType="num">
                                      <p:cBhvr additive="base">
                                        <p:cTn id="20" dur="500" fill="hold"/>
                                        <p:tgtEl>
                                          <p:spTgt spid="72807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8066"/>
                                        </p:tgtEl>
                                        <p:attrNameLst>
                                          <p:attrName>style.visibility</p:attrName>
                                        </p:attrNameLst>
                                      </p:cBhvr>
                                      <p:to>
                                        <p:strVal val="visible"/>
                                      </p:to>
                                    </p:set>
                                    <p:anim calcmode="lin" valueType="num">
                                      <p:cBhvr additive="base">
                                        <p:cTn id="25" dur="500" fill="hold"/>
                                        <p:tgtEl>
                                          <p:spTgt spid="728066"/>
                                        </p:tgtEl>
                                        <p:attrNameLst>
                                          <p:attrName>ppt_x</p:attrName>
                                        </p:attrNameLst>
                                      </p:cBhvr>
                                      <p:tavLst>
                                        <p:tav tm="0">
                                          <p:val>
                                            <p:strVal val="0-#ppt_w/2"/>
                                          </p:val>
                                        </p:tav>
                                        <p:tav tm="100000">
                                          <p:val>
                                            <p:strVal val="#ppt_x"/>
                                          </p:val>
                                        </p:tav>
                                      </p:tavLst>
                                    </p:anim>
                                    <p:anim calcmode="lin" valueType="num">
                                      <p:cBhvr additive="base">
                                        <p:cTn id="26" dur="500" fill="hold"/>
                                        <p:tgtEl>
                                          <p:spTgt spid="7280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投影片編號版面配置區 5"/>
          <p:cNvSpPr>
            <a:spLocks noGrp="1"/>
          </p:cNvSpPr>
          <p:nvPr>
            <p:ph type="sldNum" sz="quarter" idx="12"/>
          </p:nvPr>
        </p:nvSpPr>
        <p:spPr/>
        <p:txBody>
          <a:bodyPr/>
          <a:lstStyle/>
          <a:p>
            <a:fld id="{0034330D-D1BC-46C5-8510-72705B23B9E2}" type="slidenum">
              <a:rPr lang="en-US" altLang="zh-TW"/>
              <a:pPr/>
              <a:t>37</a:t>
            </a:fld>
            <a:endParaRPr lang="en-US" altLang="zh-TW"/>
          </a:p>
        </p:txBody>
      </p:sp>
      <p:sp>
        <p:nvSpPr>
          <p:cNvPr id="730114" name="Rectangle 2"/>
          <p:cNvSpPr>
            <a:spLocks noChangeArrowheads="1"/>
          </p:cNvSpPr>
          <p:nvPr/>
        </p:nvSpPr>
        <p:spPr bwMode="auto">
          <a:xfrm>
            <a:off x="457200" y="1752600"/>
            <a:ext cx="762000" cy="990600"/>
          </a:xfrm>
          <a:prstGeom prst="rect">
            <a:avLst/>
          </a:prstGeom>
          <a:solidFill>
            <a:srgbClr val="333399"/>
          </a:solidFill>
          <a:ln w="9525">
            <a:noFill/>
            <a:miter lim="800000"/>
            <a:headEnd/>
            <a:tailEnd/>
          </a:ln>
          <a:effectLst/>
        </p:spPr>
        <p:txBody>
          <a:bodyPr wrap="none" anchor="ctr"/>
          <a:lstStyle/>
          <a:p>
            <a:pPr algn="ctr"/>
            <a:r>
              <a:rPr lang="zh-TW" altLang="en-US" b="0">
                <a:solidFill>
                  <a:schemeClr val="bg1"/>
                </a:solidFill>
                <a:latin typeface="Times New Roman" pitchFamily="18" charset="0"/>
                <a:ea typeface="標楷體" pitchFamily="65" charset="-120"/>
              </a:rPr>
              <a:t>知識</a:t>
            </a:r>
          </a:p>
          <a:p>
            <a:pPr algn="ctr"/>
            <a:r>
              <a:rPr lang="zh-TW" altLang="en-US" b="0">
                <a:solidFill>
                  <a:schemeClr val="bg1"/>
                </a:solidFill>
                <a:latin typeface="Times New Roman" pitchFamily="18" charset="0"/>
                <a:ea typeface="標楷體" pitchFamily="65" charset="-120"/>
              </a:rPr>
              <a:t>種類</a:t>
            </a:r>
          </a:p>
        </p:txBody>
      </p:sp>
      <p:sp>
        <p:nvSpPr>
          <p:cNvPr id="730115" name="Rectangle 3"/>
          <p:cNvSpPr>
            <a:spLocks noChangeArrowheads="1"/>
          </p:cNvSpPr>
          <p:nvPr/>
        </p:nvSpPr>
        <p:spPr bwMode="auto">
          <a:xfrm>
            <a:off x="457200" y="3048000"/>
            <a:ext cx="762000" cy="1295400"/>
          </a:xfrm>
          <a:prstGeom prst="rect">
            <a:avLst/>
          </a:prstGeom>
          <a:solidFill>
            <a:srgbClr val="333399"/>
          </a:solidFill>
          <a:ln w="9525">
            <a:noFill/>
            <a:miter lim="800000"/>
            <a:headEnd/>
            <a:tailEnd/>
          </a:ln>
          <a:effectLst/>
        </p:spPr>
        <p:txBody>
          <a:bodyPr wrap="none" anchor="ctr"/>
          <a:lstStyle/>
          <a:p>
            <a:pPr algn="ctr"/>
            <a:r>
              <a:rPr lang="zh-TW" altLang="en-US" b="0">
                <a:solidFill>
                  <a:schemeClr val="bg1"/>
                </a:solidFill>
                <a:latin typeface="Times New Roman" pitchFamily="18" charset="0"/>
                <a:ea typeface="標楷體" pitchFamily="65" charset="-120"/>
              </a:rPr>
              <a:t>定</a:t>
            </a:r>
          </a:p>
          <a:p>
            <a:pPr algn="ctr"/>
            <a:r>
              <a:rPr lang="zh-TW" altLang="en-US" b="0">
                <a:solidFill>
                  <a:schemeClr val="bg1"/>
                </a:solidFill>
                <a:latin typeface="Times New Roman" pitchFamily="18" charset="0"/>
                <a:ea typeface="標楷體" pitchFamily="65" charset="-120"/>
              </a:rPr>
              <a:t>義</a:t>
            </a:r>
          </a:p>
        </p:txBody>
      </p:sp>
      <p:sp>
        <p:nvSpPr>
          <p:cNvPr id="730116" name="Rectangle 4"/>
          <p:cNvSpPr>
            <a:spLocks noChangeArrowheads="1"/>
          </p:cNvSpPr>
          <p:nvPr/>
        </p:nvSpPr>
        <p:spPr bwMode="auto">
          <a:xfrm>
            <a:off x="457200" y="4800600"/>
            <a:ext cx="762000" cy="1600200"/>
          </a:xfrm>
          <a:prstGeom prst="rect">
            <a:avLst/>
          </a:prstGeom>
          <a:solidFill>
            <a:srgbClr val="333399"/>
          </a:solidFill>
          <a:ln w="9525">
            <a:noFill/>
            <a:miter lim="800000"/>
            <a:headEnd/>
            <a:tailEnd/>
          </a:ln>
          <a:effectLst/>
        </p:spPr>
        <p:txBody>
          <a:bodyPr wrap="none" anchor="ctr"/>
          <a:lstStyle/>
          <a:p>
            <a:pPr algn="ctr"/>
            <a:r>
              <a:rPr lang="zh-TW" altLang="en-US" b="0">
                <a:solidFill>
                  <a:schemeClr val="bg1"/>
                </a:solidFill>
                <a:latin typeface="Times New Roman" pitchFamily="18" charset="0"/>
                <a:ea typeface="標楷體" pitchFamily="65" charset="-120"/>
              </a:rPr>
              <a:t>實</a:t>
            </a:r>
          </a:p>
          <a:p>
            <a:pPr algn="ctr"/>
            <a:r>
              <a:rPr lang="zh-TW" altLang="en-US" b="0">
                <a:solidFill>
                  <a:schemeClr val="bg1"/>
                </a:solidFill>
                <a:latin typeface="Times New Roman" pitchFamily="18" charset="0"/>
                <a:ea typeface="標楷體" pitchFamily="65" charset="-120"/>
              </a:rPr>
              <a:t>例</a:t>
            </a:r>
          </a:p>
        </p:txBody>
      </p:sp>
      <p:sp>
        <p:nvSpPr>
          <p:cNvPr id="730117" name="Rectangle 5"/>
          <p:cNvSpPr>
            <a:spLocks noChangeArrowheads="1"/>
          </p:cNvSpPr>
          <p:nvPr/>
        </p:nvSpPr>
        <p:spPr bwMode="auto">
          <a:xfrm>
            <a:off x="1600200" y="1752600"/>
            <a:ext cx="2895600" cy="990600"/>
          </a:xfrm>
          <a:prstGeom prst="rect">
            <a:avLst/>
          </a:prstGeom>
          <a:solidFill>
            <a:srgbClr val="006600"/>
          </a:solidFill>
          <a:ln w="9525">
            <a:noFill/>
            <a:miter lim="800000"/>
            <a:headEnd/>
            <a:tailEnd/>
          </a:ln>
          <a:effectLst/>
        </p:spPr>
        <p:txBody>
          <a:bodyPr wrap="none" anchor="ctr"/>
          <a:lstStyle/>
          <a:p>
            <a:pPr algn="ctr"/>
            <a:r>
              <a:rPr lang="zh-TW" altLang="en-US">
                <a:solidFill>
                  <a:srgbClr val="DBE2F1"/>
                </a:solidFill>
                <a:latin typeface="標楷體" pitchFamily="65" charset="-120"/>
                <a:ea typeface="標楷體" pitchFamily="65" charset="-120"/>
              </a:rPr>
              <a:t>個人知識</a:t>
            </a:r>
          </a:p>
          <a:p>
            <a:pPr algn="ctr"/>
            <a:r>
              <a:rPr lang="en-US" altLang="zh-TW" sz="2000">
                <a:solidFill>
                  <a:srgbClr val="DBE2F1"/>
                </a:solidFill>
                <a:latin typeface="標楷體" pitchFamily="65" charset="-120"/>
                <a:ea typeface="標楷體" pitchFamily="65" charset="-120"/>
              </a:rPr>
              <a:t>(Individual Knowledge)</a:t>
            </a:r>
          </a:p>
        </p:txBody>
      </p:sp>
      <p:sp>
        <p:nvSpPr>
          <p:cNvPr id="730118" name="Rectangle 6"/>
          <p:cNvSpPr>
            <a:spLocks noChangeArrowheads="1"/>
          </p:cNvSpPr>
          <p:nvPr/>
        </p:nvSpPr>
        <p:spPr bwMode="auto">
          <a:xfrm>
            <a:off x="5181600" y="1752600"/>
            <a:ext cx="3352800" cy="990600"/>
          </a:xfrm>
          <a:prstGeom prst="rect">
            <a:avLst/>
          </a:prstGeom>
          <a:solidFill>
            <a:srgbClr val="006600"/>
          </a:solidFill>
          <a:ln w="9525">
            <a:noFill/>
            <a:miter lim="800000"/>
            <a:headEnd/>
            <a:tailEnd/>
          </a:ln>
          <a:effectLst/>
        </p:spPr>
        <p:txBody>
          <a:bodyPr wrap="none" anchor="ctr"/>
          <a:lstStyle/>
          <a:p>
            <a:pPr algn="ctr"/>
            <a:r>
              <a:rPr lang="zh-TW" altLang="en-US">
                <a:solidFill>
                  <a:srgbClr val="DBE2F1"/>
                </a:solidFill>
                <a:latin typeface="標楷體" pitchFamily="65" charset="-120"/>
                <a:ea typeface="標楷體" pitchFamily="65" charset="-120"/>
              </a:rPr>
              <a:t>組織知識</a:t>
            </a:r>
          </a:p>
          <a:p>
            <a:pPr algn="ctr"/>
            <a:r>
              <a:rPr lang="en-US" altLang="zh-TW" sz="2000">
                <a:solidFill>
                  <a:srgbClr val="DBE2F1"/>
                </a:solidFill>
                <a:latin typeface="標楷體" pitchFamily="65" charset="-120"/>
                <a:ea typeface="標楷體" pitchFamily="65" charset="-120"/>
              </a:rPr>
              <a:t>(Organizational Knowledge)</a:t>
            </a:r>
          </a:p>
        </p:txBody>
      </p:sp>
      <p:sp>
        <p:nvSpPr>
          <p:cNvPr id="730119" name="AutoShape 7"/>
          <p:cNvSpPr>
            <a:spLocks noChangeArrowheads="1"/>
          </p:cNvSpPr>
          <p:nvPr/>
        </p:nvSpPr>
        <p:spPr bwMode="auto">
          <a:xfrm>
            <a:off x="1524000" y="3048000"/>
            <a:ext cx="3276600" cy="1219200"/>
          </a:xfrm>
          <a:prstGeom prst="flowChartAlternateProcess">
            <a:avLst/>
          </a:prstGeom>
          <a:solidFill>
            <a:srgbClr val="FFCC66"/>
          </a:solidFill>
          <a:ln w="9525">
            <a:noFill/>
            <a:miter lim="800000"/>
            <a:headEnd/>
            <a:tailEnd/>
          </a:ln>
          <a:effectLst/>
        </p:spPr>
        <p:txBody>
          <a:bodyPr wrap="none" anchor="ctr"/>
          <a:lstStyle/>
          <a:p>
            <a:r>
              <a:rPr lang="zh-TW" altLang="en-US" sz="2000">
                <a:solidFill>
                  <a:srgbClr val="000066"/>
                </a:solidFill>
                <a:latin typeface="Times New Roman" pitchFamily="18" charset="0"/>
                <a:ea typeface="標楷體" pitchFamily="65" charset="-120"/>
              </a:rPr>
              <a:t>＊歸屬於個人的知識與 智慧</a:t>
            </a:r>
          </a:p>
          <a:p>
            <a:r>
              <a:rPr lang="zh-TW" altLang="en-US" sz="2000">
                <a:solidFill>
                  <a:srgbClr val="000066"/>
                </a:solidFill>
                <a:latin typeface="Times New Roman" pitchFamily="18" charset="0"/>
                <a:ea typeface="標楷體" pitchFamily="65" charset="-120"/>
              </a:rPr>
              <a:t>＊個人可再利用、活用</a:t>
            </a:r>
          </a:p>
          <a:p>
            <a:r>
              <a:rPr lang="zh-TW" altLang="en-US" sz="2000">
                <a:solidFill>
                  <a:srgbClr val="000066"/>
                </a:solidFill>
                <a:latin typeface="Times New Roman" pitchFamily="18" charset="0"/>
                <a:ea typeface="標楷體" pitchFamily="65" charset="-120"/>
              </a:rPr>
              <a:t>＊難以共享</a:t>
            </a:r>
          </a:p>
        </p:txBody>
      </p:sp>
      <p:sp>
        <p:nvSpPr>
          <p:cNvPr id="730120" name="Rectangle 8"/>
          <p:cNvSpPr>
            <a:spLocks noChangeArrowheads="1"/>
          </p:cNvSpPr>
          <p:nvPr/>
        </p:nvSpPr>
        <p:spPr bwMode="auto">
          <a:xfrm>
            <a:off x="1524000" y="4800600"/>
            <a:ext cx="1828800" cy="1905000"/>
          </a:xfrm>
          <a:prstGeom prst="rect">
            <a:avLst/>
          </a:prstGeom>
          <a:solidFill>
            <a:srgbClr val="CCFF99"/>
          </a:solidFill>
          <a:ln w="9525">
            <a:noFill/>
            <a:miter lim="800000"/>
            <a:headEnd/>
            <a:tailEnd/>
          </a:ln>
          <a:effectLst/>
        </p:spPr>
        <p:txBody>
          <a:bodyPr wrap="none" anchor="ctr"/>
          <a:lstStyle/>
          <a:p>
            <a:r>
              <a:rPr lang="en-US" altLang="zh-TW" sz="2000">
                <a:solidFill>
                  <a:srgbClr val="A50021"/>
                </a:solidFill>
                <a:latin typeface="標楷體" pitchFamily="65" charset="-120"/>
                <a:ea typeface="標楷體" pitchFamily="65" charset="-120"/>
              </a:rPr>
              <a:t>◎</a:t>
            </a:r>
            <a:r>
              <a:rPr lang="zh-TW" altLang="en-US" sz="2000">
                <a:solidFill>
                  <a:srgbClr val="A50021"/>
                </a:solidFill>
                <a:latin typeface="標楷體" pitchFamily="65" charset="-120"/>
                <a:ea typeface="標楷體" pitchFamily="65" charset="-120"/>
              </a:rPr>
              <a:t>感覺</a:t>
            </a:r>
            <a:r>
              <a:rPr lang="zh-TW" altLang="en-US">
                <a:solidFill>
                  <a:srgbClr val="A50021"/>
                </a:solidFill>
                <a:latin typeface="Times New Roman" pitchFamily="18" charset="0"/>
              </a:rPr>
              <a:t>、</a:t>
            </a:r>
            <a:r>
              <a:rPr lang="zh-TW" altLang="en-US" sz="2000">
                <a:solidFill>
                  <a:srgbClr val="A50021"/>
                </a:solidFill>
                <a:latin typeface="標楷體" pitchFamily="65" charset="-120"/>
                <a:ea typeface="標楷體" pitchFamily="65" charset="-120"/>
              </a:rPr>
              <a:t>嗜好</a:t>
            </a:r>
          </a:p>
          <a:p>
            <a:r>
              <a:rPr lang="zh-TW" altLang="en-US" sz="2000">
                <a:solidFill>
                  <a:srgbClr val="A50021"/>
                </a:solidFill>
                <a:latin typeface="標楷體" pitchFamily="65" charset="-120"/>
                <a:ea typeface="標楷體" pitchFamily="65" charset="-120"/>
              </a:rPr>
              <a:t>◎經驗</a:t>
            </a:r>
            <a:r>
              <a:rPr lang="zh-TW" altLang="en-US">
                <a:solidFill>
                  <a:srgbClr val="A50021"/>
                </a:solidFill>
                <a:latin typeface="Times New Roman" pitchFamily="18" charset="0"/>
              </a:rPr>
              <a:t>、</a:t>
            </a:r>
            <a:r>
              <a:rPr lang="zh-TW" altLang="en-US" sz="2000">
                <a:solidFill>
                  <a:srgbClr val="A50021"/>
                </a:solidFill>
                <a:latin typeface="標楷體" pitchFamily="65" charset="-120"/>
                <a:ea typeface="標楷體" pitchFamily="65" charset="-120"/>
              </a:rPr>
              <a:t>體驗</a:t>
            </a:r>
          </a:p>
          <a:p>
            <a:r>
              <a:rPr lang="zh-TW" altLang="en-US" sz="2000">
                <a:solidFill>
                  <a:srgbClr val="A50021"/>
                </a:solidFill>
                <a:latin typeface="標楷體" pitchFamily="65" charset="-120"/>
                <a:ea typeface="標楷體" pitchFamily="65" charset="-120"/>
              </a:rPr>
              <a:t>◎人脈</a:t>
            </a:r>
          </a:p>
          <a:p>
            <a:r>
              <a:rPr lang="zh-TW" altLang="en-US" sz="2000">
                <a:solidFill>
                  <a:srgbClr val="A50021"/>
                </a:solidFill>
                <a:latin typeface="標楷體" pitchFamily="65" charset="-120"/>
                <a:ea typeface="標楷體" pitchFamily="65" charset="-120"/>
              </a:rPr>
              <a:t>◎創意</a:t>
            </a:r>
            <a:r>
              <a:rPr lang="en-US" altLang="zh-TW" sz="2000">
                <a:solidFill>
                  <a:srgbClr val="A50021"/>
                </a:solidFill>
                <a:latin typeface="標楷體" pitchFamily="65" charset="-120"/>
                <a:ea typeface="標楷體" pitchFamily="65" charset="-120"/>
              </a:rPr>
              <a:t>.</a:t>
            </a:r>
            <a:r>
              <a:rPr lang="zh-TW" altLang="en-US" sz="2000">
                <a:solidFill>
                  <a:srgbClr val="A50021"/>
                </a:solidFill>
                <a:latin typeface="標楷體" pitchFamily="65" charset="-120"/>
                <a:ea typeface="標楷體" pitchFamily="65" charset="-120"/>
              </a:rPr>
              <a:t>靈感</a:t>
            </a:r>
          </a:p>
        </p:txBody>
      </p:sp>
      <p:sp>
        <p:nvSpPr>
          <p:cNvPr id="730121" name="Rectangle 9"/>
          <p:cNvSpPr>
            <a:spLocks noChangeArrowheads="1"/>
          </p:cNvSpPr>
          <p:nvPr/>
        </p:nvSpPr>
        <p:spPr bwMode="auto">
          <a:xfrm>
            <a:off x="3708400" y="4797425"/>
            <a:ext cx="2663825" cy="1905000"/>
          </a:xfrm>
          <a:prstGeom prst="rect">
            <a:avLst/>
          </a:prstGeom>
          <a:solidFill>
            <a:srgbClr val="CCFF99"/>
          </a:solidFill>
          <a:ln w="9525">
            <a:noFill/>
            <a:miter lim="800000"/>
            <a:headEnd/>
            <a:tailEnd/>
          </a:ln>
          <a:effectLst/>
        </p:spPr>
        <p:txBody>
          <a:bodyPr wrap="none" anchor="ctr"/>
          <a:lstStyle/>
          <a:p>
            <a:r>
              <a:rPr lang="en-US" altLang="zh-TW" sz="2000">
                <a:solidFill>
                  <a:srgbClr val="A50021"/>
                </a:solidFill>
                <a:latin typeface="Times New Roman" pitchFamily="18" charset="0"/>
                <a:ea typeface="標楷體" pitchFamily="65" charset="-120"/>
              </a:rPr>
              <a:t>◎</a:t>
            </a:r>
            <a:r>
              <a:rPr lang="zh-TW" altLang="en-US" sz="2000">
                <a:solidFill>
                  <a:srgbClr val="A50021"/>
                </a:solidFill>
                <a:latin typeface="Times New Roman" pitchFamily="18" charset="0"/>
                <a:ea typeface="標楷體" pitchFamily="65" charset="-120"/>
              </a:rPr>
              <a:t>研討資料</a:t>
            </a:r>
          </a:p>
          <a:p>
            <a:r>
              <a:rPr lang="zh-TW" altLang="en-US" sz="2000">
                <a:solidFill>
                  <a:srgbClr val="A50021"/>
                </a:solidFill>
                <a:latin typeface="Times New Roman" pitchFamily="18" charset="0"/>
                <a:ea typeface="標楷體" pitchFamily="65" charset="-120"/>
              </a:rPr>
              <a:t>◎技術與專業知識</a:t>
            </a:r>
          </a:p>
          <a:p>
            <a:r>
              <a:rPr lang="zh-TW" altLang="en-US" sz="2000">
                <a:solidFill>
                  <a:srgbClr val="A50021"/>
                </a:solidFill>
                <a:latin typeface="Times New Roman" pitchFamily="18" charset="0"/>
                <a:ea typeface="標楷體" pitchFamily="65" charset="-120"/>
              </a:rPr>
              <a:t>◎顧客資料、人物簡介</a:t>
            </a:r>
          </a:p>
          <a:p>
            <a:r>
              <a:rPr lang="zh-TW" altLang="en-US" sz="2000">
                <a:solidFill>
                  <a:srgbClr val="A50021"/>
                </a:solidFill>
                <a:latin typeface="Times New Roman" pitchFamily="18" charset="0"/>
                <a:ea typeface="標楷體" pitchFamily="65" charset="-120"/>
              </a:rPr>
              <a:t>◎帳簿類</a:t>
            </a:r>
            <a:r>
              <a:rPr lang="en-US" altLang="zh-TW" sz="2000">
                <a:solidFill>
                  <a:srgbClr val="A50021"/>
                </a:solidFill>
                <a:latin typeface="Times New Roman" pitchFamily="18" charset="0"/>
                <a:ea typeface="標楷體" pitchFamily="65" charset="-120"/>
              </a:rPr>
              <a:t>.</a:t>
            </a:r>
            <a:r>
              <a:rPr lang="zh-TW" altLang="en-US" sz="2000">
                <a:solidFill>
                  <a:srgbClr val="A50021"/>
                </a:solidFill>
                <a:latin typeface="Times New Roman" pitchFamily="18" charset="0"/>
                <a:ea typeface="標楷體" pitchFamily="65" charset="-120"/>
              </a:rPr>
              <a:t>提案書</a:t>
            </a:r>
            <a:r>
              <a:rPr lang="en-US" altLang="zh-TW" sz="2000">
                <a:solidFill>
                  <a:srgbClr val="A50021"/>
                </a:solidFill>
                <a:latin typeface="Times New Roman" pitchFamily="18" charset="0"/>
                <a:ea typeface="標楷體" pitchFamily="65" charset="-120"/>
              </a:rPr>
              <a:t>.</a:t>
            </a:r>
          </a:p>
          <a:p>
            <a:r>
              <a:rPr lang="zh-TW" altLang="en-US" sz="2000">
                <a:solidFill>
                  <a:srgbClr val="A50021"/>
                </a:solidFill>
                <a:latin typeface="Times New Roman" pitchFamily="18" charset="0"/>
                <a:ea typeface="標楷體" pitchFamily="65" charset="-120"/>
              </a:rPr>
              <a:t>業務手冊</a:t>
            </a:r>
          </a:p>
        </p:txBody>
      </p:sp>
      <p:sp>
        <p:nvSpPr>
          <p:cNvPr id="730122" name="Rectangle 10"/>
          <p:cNvSpPr>
            <a:spLocks noChangeArrowheads="1"/>
          </p:cNvSpPr>
          <p:nvPr/>
        </p:nvSpPr>
        <p:spPr bwMode="auto">
          <a:xfrm>
            <a:off x="6629400" y="4724400"/>
            <a:ext cx="1905000" cy="1981200"/>
          </a:xfrm>
          <a:prstGeom prst="rect">
            <a:avLst/>
          </a:prstGeom>
          <a:solidFill>
            <a:srgbClr val="CCFF99"/>
          </a:solidFill>
          <a:ln w="9525">
            <a:noFill/>
            <a:miter lim="800000"/>
            <a:headEnd/>
            <a:tailEnd/>
          </a:ln>
          <a:effectLst/>
        </p:spPr>
        <p:txBody>
          <a:bodyPr wrap="none" anchor="ctr"/>
          <a:lstStyle/>
          <a:p>
            <a:r>
              <a:rPr lang="en-US" altLang="zh-TW" sz="2000">
                <a:solidFill>
                  <a:srgbClr val="A50021"/>
                </a:solidFill>
                <a:latin typeface="Times New Roman" pitchFamily="18" charset="0"/>
                <a:ea typeface="標楷體" pitchFamily="65" charset="-120"/>
              </a:rPr>
              <a:t>◎</a:t>
            </a:r>
            <a:r>
              <a:rPr lang="zh-TW" altLang="en-US" sz="2000">
                <a:solidFill>
                  <a:srgbClr val="A50021"/>
                </a:solidFill>
                <a:latin typeface="Times New Roman" pitchFamily="18" charset="0"/>
                <a:ea typeface="標楷體" pitchFamily="65" charset="-120"/>
              </a:rPr>
              <a:t>方法論與工具</a:t>
            </a:r>
          </a:p>
          <a:p>
            <a:r>
              <a:rPr lang="zh-TW" altLang="en-US" sz="2000">
                <a:solidFill>
                  <a:srgbClr val="A50021"/>
                </a:solidFill>
                <a:latin typeface="Times New Roman" pitchFamily="18" charset="0"/>
                <a:ea typeface="標楷體" pitchFamily="65" charset="-120"/>
              </a:rPr>
              <a:t>◎設計圖</a:t>
            </a:r>
            <a:r>
              <a:rPr lang="zh-TW" altLang="en-US">
                <a:solidFill>
                  <a:srgbClr val="A50021"/>
                </a:solidFill>
                <a:latin typeface="Times New Roman" pitchFamily="18" charset="0"/>
              </a:rPr>
              <a:t>、</a:t>
            </a:r>
            <a:r>
              <a:rPr lang="zh-TW" altLang="en-US" sz="2000">
                <a:solidFill>
                  <a:srgbClr val="A50021"/>
                </a:solidFill>
                <a:latin typeface="Times New Roman" pitchFamily="18" charset="0"/>
                <a:ea typeface="標楷體" pitchFamily="65" charset="-120"/>
              </a:rPr>
              <a:t>設計</a:t>
            </a:r>
          </a:p>
          <a:p>
            <a:r>
              <a:rPr lang="zh-TW" altLang="en-US" sz="2000">
                <a:solidFill>
                  <a:srgbClr val="A50021"/>
                </a:solidFill>
                <a:latin typeface="Times New Roman" pitchFamily="18" charset="0"/>
                <a:ea typeface="標楷體" pitchFamily="65" charset="-120"/>
              </a:rPr>
              <a:t>     圖</a:t>
            </a:r>
            <a:r>
              <a:rPr lang="zh-TW" altLang="en-US">
                <a:solidFill>
                  <a:srgbClr val="A50021"/>
                </a:solidFill>
                <a:latin typeface="Times New Roman" pitchFamily="18" charset="0"/>
              </a:rPr>
              <a:t>、</a:t>
            </a:r>
            <a:r>
              <a:rPr lang="zh-TW" altLang="en-US" sz="2000">
                <a:solidFill>
                  <a:srgbClr val="A50021"/>
                </a:solidFill>
                <a:latin typeface="Times New Roman" pitchFamily="18" charset="0"/>
                <a:ea typeface="標楷體" pitchFamily="65" charset="-120"/>
              </a:rPr>
              <a:t>手冊集</a:t>
            </a:r>
          </a:p>
          <a:p>
            <a:r>
              <a:rPr lang="zh-TW" altLang="en-US" sz="2000">
                <a:solidFill>
                  <a:srgbClr val="A50021"/>
                </a:solidFill>
                <a:latin typeface="Times New Roman" pitchFamily="18" charset="0"/>
                <a:ea typeface="標楷體" pitchFamily="65" charset="-120"/>
              </a:rPr>
              <a:t>◎智慧財產權</a:t>
            </a:r>
          </a:p>
        </p:txBody>
      </p:sp>
      <p:sp>
        <p:nvSpPr>
          <p:cNvPr id="730123" name="AutoShape 11"/>
          <p:cNvSpPr>
            <a:spLocks noChangeArrowheads="1"/>
          </p:cNvSpPr>
          <p:nvPr/>
        </p:nvSpPr>
        <p:spPr bwMode="auto">
          <a:xfrm>
            <a:off x="5029200" y="3048000"/>
            <a:ext cx="3429000" cy="1219200"/>
          </a:xfrm>
          <a:prstGeom prst="flowChartAlternateProcess">
            <a:avLst/>
          </a:prstGeom>
          <a:solidFill>
            <a:srgbClr val="FFCC66"/>
          </a:solidFill>
          <a:ln w="9525">
            <a:noFill/>
            <a:miter lim="800000"/>
            <a:headEnd/>
            <a:tailEnd/>
          </a:ln>
          <a:effectLst/>
        </p:spPr>
        <p:txBody>
          <a:bodyPr wrap="none" anchor="ctr"/>
          <a:lstStyle/>
          <a:p>
            <a:r>
              <a:rPr lang="zh-TW" altLang="en-US" sz="2000">
                <a:solidFill>
                  <a:srgbClr val="000066"/>
                </a:solidFill>
                <a:latin typeface="Times New Roman" pitchFamily="18" charset="0"/>
                <a:ea typeface="標楷體" pitchFamily="65" charset="-120"/>
              </a:rPr>
              <a:t>＊有助於組織創新</a:t>
            </a:r>
          </a:p>
          <a:p>
            <a:r>
              <a:rPr lang="zh-TW" altLang="en-US" sz="2000">
                <a:solidFill>
                  <a:srgbClr val="000066"/>
                </a:solidFill>
                <a:latin typeface="Times New Roman" pitchFamily="18" charset="0"/>
                <a:ea typeface="標楷體" pitchFamily="65" charset="-120"/>
              </a:rPr>
              <a:t>＊易於與他人共享</a:t>
            </a:r>
          </a:p>
          <a:p>
            <a:r>
              <a:rPr lang="zh-TW" altLang="en-US" sz="2000">
                <a:solidFill>
                  <a:srgbClr val="000066"/>
                </a:solidFill>
                <a:latin typeface="Times New Roman" pitchFamily="18" charset="0"/>
                <a:ea typeface="標楷體" pitchFamily="65" charset="-120"/>
              </a:rPr>
              <a:t>＊組織資產、穩定</a:t>
            </a:r>
          </a:p>
        </p:txBody>
      </p:sp>
      <p:sp>
        <p:nvSpPr>
          <p:cNvPr id="730124" name="Line 12"/>
          <p:cNvSpPr>
            <a:spLocks noChangeShapeType="1"/>
          </p:cNvSpPr>
          <p:nvPr/>
        </p:nvSpPr>
        <p:spPr bwMode="auto">
          <a:xfrm>
            <a:off x="2514600" y="4267200"/>
            <a:ext cx="0" cy="457200"/>
          </a:xfrm>
          <a:prstGeom prst="line">
            <a:avLst/>
          </a:prstGeom>
          <a:noFill/>
          <a:ln w="57150">
            <a:solidFill>
              <a:srgbClr val="FF0000"/>
            </a:solidFill>
            <a:round/>
            <a:headEnd/>
            <a:tailEnd type="triangle" w="med" len="med"/>
          </a:ln>
          <a:effectLst/>
        </p:spPr>
        <p:txBody>
          <a:bodyPr wrap="none"/>
          <a:lstStyle/>
          <a:p>
            <a:endParaRPr lang="zh-TW" altLang="en-US"/>
          </a:p>
        </p:txBody>
      </p:sp>
      <p:sp>
        <p:nvSpPr>
          <p:cNvPr id="730125" name="Line 13"/>
          <p:cNvSpPr>
            <a:spLocks noChangeShapeType="1"/>
          </p:cNvSpPr>
          <p:nvPr/>
        </p:nvSpPr>
        <p:spPr bwMode="auto">
          <a:xfrm>
            <a:off x="7467600" y="4267200"/>
            <a:ext cx="0" cy="457200"/>
          </a:xfrm>
          <a:prstGeom prst="line">
            <a:avLst/>
          </a:prstGeom>
          <a:noFill/>
          <a:ln w="57150">
            <a:solidFill>
              <a:srgbClr val="FF0000"/>
            </a:solidFill>
            <a:round/>
            <a:headEnd/>
            <a:tailEnd type="triangle" w="med" len="med"/>
          </a:ln>
          <a:effectLst/>
        </p:spPr>
        <p:txBody>
          <a:bodyPr wrap="none"/>
          <a:lstStyle/>
          <a:p>
            <a:endParaRPr lang="zh-TW" altLang="en-US"/>
          </a:p>
        </p:txBody>
      </p:sp>
      <p:sp>
        <p:nvSpPr>
          <p:cNvPr id="730126" name="Line 14"/>
          <p:cNvSpPr>
            <a:spLocks noChangeShapeType="1"/>
          </p:cNvSpPr>
          <p:nvPr/>
        </p:nvSpPr>
        <p:spPr bwMode="auto">
          <a:xfrm>
            <a:off x="4191000" y="4267200"/>
            <a:ext cx="381000" cy="381000"/>
          </a:xfrm>
          <a:prstGeom prst="line">
            <a:avLst/>
          </a:prstGeom>
          <a:noFill/>
          <a:ln w="57150">
            <a:solidFill>
              <a:srgbClr val="FF0000"/>
            </a:solidFill>
            <a:round/>
            <a:headEnd/>
            <a:tailEnd type="triangle" w="med" len="med"/>
          </a:ln>
          <a:effectLst/>
        </p:spPr>
        <p:txBody>
          <a:bodyPr wrap="none"/>
          <a:lstStyle/>
          <a:p>
            <a:endParaRPr lang="zh-TW" altLang="en-US"/>
          </a:p>
        </p:txBody>
      </p:sp>
      <p:sp>
        <p:nvSpPr>
          <p:cNvPr id="730127" name="Line 15"/>
          <p:cNvSpPr>
            <a:spLocks noChangeShapeType="1"/>
          </p:cNvSpPr>
          <p:nvPr/>
        </p:nvSpPr>
        <p:spPr bwMode="auto">
          <a:xfrm flipH="1">
            <a:off x="5486400" y="4267200"/>
            <a:ext cx="304800" cy="381000"/>
          </a:xfrm>
          <a:prstGeom prst="line">
            <a:avLst/>
          </a:prstGeom>
          <a:noFill/>
          <a:ln w="57150">
            <a:solidFill>
              <a:srgbClr val="FF0000"/>
            </a:solidFill>
            <a:round/>
            <a:headEnd/>
            <a:tailEnd type="triangle" w="med" len="med"/>
          </a:ln>
          <a:effectLst/>
        </p:spPr>
        <p:txBody>
          <a:bodyPr wrap="none"/>
          <a:lstStyle/>
          <a:p>
            <a:endParaRPr lang="zh-TW" altLang="en-US"/>
          </a:p>
        </p:txBody>
      </p:sp>
      <p:sp>
        <p:nvSpPr>
          <p:cNvPr id="730128" name="AutoShape 16"/>
          <p:cNvSpPr>
            <a:spLocks noChangeArrowheads="1"/>
          </p:cNvSpPr>
          <p:nvPr/>
        </p:nvSpPr>
        <p:spPr bwMode="auto">
          <a:xfrm>
            <a:off x="2362200" y="2743200"/>
            <a:ext cx="1371600" cy="381000"/>
          </a:xfrm>
          <a:prstGeom prst="flowChartMerge">
            <a:avLst/>
          </a:prstGeom>
          <a:solidFill>
            <a:srgbClr val="FF5050"/>
          </a:solidFill>
          <a:ln w="9525">
            <a:noFill/>
            <a:miter lim="800000"/>
            <a:headEnd/>
            <a:tailEnd/>
          </a:ln>
          <a:effectLst/>
        </p:spPr>
        <p:txBody>
          <a:bodyPr wrap="none" anchor="ctr"/>
          <a:lstStyle/>
          <a:p>
            <a:endParaRPr lang="zh-TW" altLang="en-US"/>
          </a:p>
        </p:txBody>
      </p:sp>
      <p:sp>
        <p:nvSpPr>
          <p:cNvPr id="730129" name="AutoShape 17"/>
          <p:cNvSpPr>
            <a:spLocks noChangeArrowheads="1"/>
          </p:cNvSpPr>
          <p:nvPr/>
        </p:nvSpPr>
        <p:spPr bwMode="auto">
          <a:xfrm>
            <a:off x="6172200" y="2743200"/>
            <a:ext cx="1371600" cy="381000"/>
          </a:xfrm>
          <a:prstGeom prst="flowChartMerge">
            <a:avLst/>
          </a:prstGeom>
          <a:solidFill>
            <a:srgbClr val="FF5050"/>
          </a:solidFill>
          <a:ln w="9525">
            <a:noFill/>
            <a:miter lim="800000"/>
            <a:headEnd/>
            <a:tailEnd/>
          </a:ln>
          <a:effectLst/>
        </p:spPr>
        <p:txBody>
          <a:bodyPr wrap="none" anchor="ctr"/>
          <a:lstStyle/>
          <a:p>
            <a:endParaRPr lang="zh-TW" altLang="en-US"/>
          </a:p>
        </p:txBody>
      </p:sp>
      <p:sp>
        <p:nvSpPr>
          <p:cNvPr id="730130" name="Rectangle 18"/>
          <p:cNvSpPr>
            <a:spLocks noGrp="1" noRot="1" noChangeArrowheads="1"/>
          </p:cNvSpPr>
          <p:nvPr>
            <p:ph type="title"/>
          </p:nvPr>
        </p:nvSpPr>
        <p:spPr>
          <a:xfrm>
            <a:off x="539750" y="-387350"/>
            <a:ext cx="6870700" cy="1600200"/>
          </a:xfrm>
        </p:spPr>
        <p:txBody>
          <a:bodyPr/>
          <a:lstStyle/>
          <a:p>
            <a:r>
              <a:rPr lang="zh-TW" altLang="en-US" b="0" u="sng">
                <a:solidFill>
                  <a:srgbClr val="CC0000"/>
                </a:solidFill>
                <a:ea typeface="標楷體" pitchFamily="65" charset="-120"/>
              </a:rPr>
              <a:t>個人知識與組織知識</a:t>
            </a:r>
          </a:p>
        </p:txBody>
      </p:sp>
    </p:spTree>
  </p:cSld>
  <p:clrMapOvr>
    <a:masterClrMapping/>
  </p:clrMapOvr>
  <p:transition>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cstate="print"/>
          <a:stretch>
            <a:fillRect/>
          </a:stretch>
        </a:blip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8DA3CD0D-BE53-433C-98B6-5E2A7F92FC89}" type="slidenum">
              <a:rPr lang="en-US" altLang="zh-TW"/>
              <a:pPr/>
              <a:t>38</a:t>
            </a:fld>
            <a:endParaRPr lang="en-US" altLang="zh-TW"/>
          </a:p>
        </p:txBody>
      </p:sp>
      <p:sp>
        <p:nvSpPr>
          <p:cNvPr id="732162" name="Rectangle 2"/>
          <p:cNvSpPr>
            <a:spLocks noGrp="1" noRot="1" noChangeArrowheads="1"/>
          </p:cNvSpPr>
          <p:nvPr>
            <p:ph type="title"/>
          </p:nvPr>
        </p:nvSpPr>
        <p:spPr>
          <a:xfrm>
            <a:off x="455613" y="341313"/>
            <a:ext cx="8385175" cy="819150"/>
          </a:xfrm>
        </p:spPr>
        <p:txBody>
          <a:bodyPr/>
          <a:lstStyle/>
          <a:p>
            <a:r>
              <a:rPr lang="zh-TW" altLang="en-US" b="0" u="sng">
                <a:solidFill>
                  <a:srgbClr val="CC0000"/>
                </a:solidFill>
                <a:ea typeface="標楷體" pitchFamily="65" charset="-120"/>
              </a:rPr>
              <a:t>個人知識＋組織知識</a:t>
            </a:r>
          </a:p>
        </p:txBody>
      </p:sp>
      <p:sp>
        <p:nvSpPr>
          <p:cNvPr id="732163" name="Rectangle 3"/>
          <p:cNvSpPr>
            <a:spLocks noGrp="1" noRot="1" noChangeArrowheads="1"/>
          </p:cNvSpPr>
          <p:nvPr>
            <p:ph type="body" idx="1"/>
          </p:nvPr>
        </p:nvSpPr>
        <p:spPr/>
        <p:txBody>
          <a:bodyPr/>
          <a:lstStyle/>
          <a:p>
            <a:r>
              <a:rPr lang="zh-TW" altLang="en-US" b="1">
                <a:solidFill>
                  <a:srgbClr val="0000CC"/>
                </a:solidFill>
                <a:ea typeface="標楷體" pitchFamily="65" charset="-120"/>
              </a:rPr>
              <a:t>將知識具體化呈現、促成分享</a:t>
            </a:r>
          </a:p>
          <a:p>
            <a:r>
              <a:rPr lang="zh-TW" altLang="en-US" b="1">
                <a:solidFill>
                  <a:srgbClr val="0000CC"/>
                </a:solidFill>
                <a:ea typeface="標楷體" pitchFamily="65" charset="-120"/>
              </a:rPr>
              <a:t>即藉用一些方法將隱藏於個人內在的知識具體展現出來</a:t>
            </a:r>
          </a:p>
          <a:p>
            <a:pPr lvl="1"/>
            <a:r>
              <a:rPr lang="zh-TW" altLang="en-US" b="1">
                <a:solidFill>
                  <a:srgbClr val="0000CC"/>
                </a:solidFill>
                <a:ea typeface="標楷體" pitchFamily="65" charset="-120"/>
              </a:rPr>
              <a:t>社群的營造</a:t>
            </a:r>
          </a:p>
        </p:txBody>
      </p:sp>
    </p:spTree>
  </p:cSld>
  <p:clrMapOvr>
    <a:masterClrMapping/>
  </p:clrMapOvr>
  <p:transition>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1A95803C-2C90-4CBC-BC73-75C699F3B029}" type="slidenum">
              <a:rPr lang="en-US" altLang="zh-TW"/>
              <a:pPr/>
              <a:t>39</a:t>
            </a:fld>
            <a:endParaRPr lang="en-US" altLang="zh-TW"/>
          </a:p>
        </p:txBody>
      </p:sp>
      <p:sp>
        <p:nvSpPr>
          <p:cNvPr id="734210" name="Rectangle 2"/>
          <p:cNvSpPr>
            <a:spLocks noGrp="1" noRot="1" noChangeArrowheads="1"/>
          </p:cNvSpPr>
          <p:nvPr>
            <p:ph type="title"/>
          </p:nvPr>
        </p:nvSpPr>
        <p:spPr>
          <a:xfrm>
            <a:off x="611188" y="260350"/>
            <a:ext cx="6870700" cy="700088"/>
          </a:xfrm>
        </p:spPr>
        <p:txBody>
          <a:bodyPr/>
          <a:lstStyle/>
          <a:p>
            <a:r>
              <a:rPr lang="zh-TW" altLang="en-US" sz="4000" b="0" u="sng">
                <a:solidFill>
                  <a:srgbClr val="CC0000"/>
                </a:solidFill>
                <a:ea typeface="標楷體" pitchFamily="65" charset="-120"/>
              </a:rPr>
              <a:t>文明發展的衝擊</a:t>
            </a:r>
          </a:p>
        </p:txBody>
      </p:sp>
      <p:sp>
        <p:nvSpPr>
          <p:cNvPr id="734211" name="Rectangle 3"/>
          <p:cNvSpPr>
            <a:spLocks noGrp="1" noRot="1" noChangeArrowheads="1"/>
          </p:cNvSpPr>
          <p:nvPr>
            <p:ph type="body" idx="1"/>
          </p:nvPr>
        </p:nvSpPr>
        <p:spPr>
          <a:xfrm>
            <a:off x="755650" y="1125538"/>
            <a:ext cx="7696200" cy="3657600"/>
          </a:xfrm>
        </p:spPr>
        <p:txBody>
          <a:bodyPr/>
          <a:lstStyle/>
          <a:p>
            <a:r>
              <a:rPr lang="zh-TW" altLang="en-US" b="1">
                <a:solidFill>
                  <a:srgbClr val="0000CC"/>
                </a:solidFill>
                <a:ea typeface="標楷體" pitchFamily="65" charset="-120"/>
              </a:rPr>
              <a:t>資料和資訊氾濫</a:t>
            </a:r>
          </a:p>
          <a:p>
            <a:r>
              <a:rPr lang="zh-TW" altLang="en-US" b="1">
                <a:solidFill>
                  <a:srgbClr val="0000CC"/>
                </a:solidFill>
                <a:ea typeface="標楷體" pitchFamily="65" charset="-120"/>
              </a:rPr>
              <a:t>知識成指數累積、成長</a:t>
            </a:r>
          </a:p>
          <a:p>
            <a:r>
              <a:rPr lang="zh-TW" altLang="en-US" b="1">
                <a:solidFill>
                  <a:srgbClr val="0000CC"/>
                </a:solidFill>
                <a:ea typeface="標楷體" pitchFamily="65" charset="-120"/>
              </a:rPr>
              <a:t>過去的工作方法，受決定該方法時的環境和科技條件所影響</a:t>
            </a:r>
          </a:p>
          <a:p>
            <a:pPr lvl="1"/>
            <a:r>
              <a:rPr lang="zh-TW" altLang="en-US" b="1">
                <a:solidFill>
                  <a:srgbClr val="0000CC"/>
                </a:solidFill>
                <a:ea typeface="標楷體" pitchFamily="65" charset="-120"/>
              </a:rPr>
              <a:t>環境改變了</a:t>
            </a:r>
          </a:p>
          <a:p>
            <a:pPr lvl="1"/>
            <a:r>
              <a:rPr lang="zh-TW" altLang="en-US" b="1">
                <a:solidFill>
                  <a:srgbClr val="0000CC"/>
                </a:solidFill>
                <a:ea typeface="標楷體" pitchFamily="65" charset="-120"/>
              </a:rPr>
              <a:t>科技條件改變了</a:t>
            </a:r>
          </a:p>
          <a:p>
            <a:r>
              <a:rPr lang="zh-TW" altLang="en-US" b="1">
                <a:solidFill>
                  <a:srgbClr val="0000CC"/>
                </a:solidFill>
                <a:ea typeface="標楷體" pitchFamily="65" charset="-120"/>
              </a:rPr>
              <a:t>資產變負債的可能</a:t>
            </a:r>
          </a:p>
        </p:txBody>
      </p:sp>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13ABD2CA-F75A-4830-AD18-DA1FAFC4F84C}" type="slidenum">
              <a:rPr lang="en-US" altLang="zh-TW"/>
              <a:pPr/>
              <a:t>4</a:t>
            </a:fld>
            <a:endParaRPr lang="en-US" altLang="zh-TW"/>
          </a:p>
        </p:txBody>
      </p:sp>
      <p:sp>
        <p:nvSpPr>
          <p:cNvPr id="3074" name="Rectangle 2"/>
          <p:cNvSpPr>
            <a:spLocks noGrp="1" noChangeArrowheads="1"/>
          </p:cNvSpPr>
          <p:nvPr>
            <p:ph type="title"/>
          </p:nvPr>
        </p:nvSpPr>
        <p:spPr>
          <a:ln/>
        </p:spPr>
        <p:txBody>
          <a:bodyPr/>
          <a:lstStyle/>
          <a:p>
            <a:r>
              <a:rPr lang="en-US" altLang="zh-TW" dirty="0"/>
              <a:t>Data </a:t>
            </a:r>
            <a:r>
              <a:rPr lang="en-US" altLang="zh-TW" dirty="0" smtClean="0"/>
              <a:t>Mining</a:t>
            </a:r>
            <a:endParaRPr lang="zh-TW" altLang="en-US" dirty="0"/>
          </a:p>
        </p:txBody>
      </p:sp>
      <p:sp>
        <p:nvSpPr>
          <p:cNvPr id="3075" name="Rectangle 3"/>
          <p:cNvSpPr>
            <a:spLocks noGrp="1" noChangeArrowheads="1"/>
          </p:cNvSpPr>
          <p:nvPr>
            <p:ph type="body" idx="1"/>
          </p:nvPr>
        </p:nvSpPr>
        <p:spPr>
          <a:ln/>
        </p:spPr>
        <p:txBody>
          <a:bodyPr/>
          <a:lstStyle/>
          <a:p>
            <a:r>
              <a:rPr lang="en-US" altLang="zh-TW" dirty="0"/>
              <a:t>Analyzing the data in a data warehouse to reveal hidden patterns, relationship, and trends in historical business </a:t>
            </a:r>
            <a:r>
              <a:rPr lang="en-US" altLang="zh-TW" dirty="0" smtClean="0"/>
              <a:t>activity</a:t>
            </a:r>
            <a:endParaRPr lang="en-US" altLang="zh-TW"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5"/>
          <p:cNvSpPr>
            <a:spLocks noGrp="1"/>
          </p:cNvSpPr>
          <p:nvPr>
            <p:ph type="sldNum" sz="quarter" idx="12"/>
          </p:nvPr>
        </p:nvSpPr>
        <p:spPr/>
        <p:txBody>
          <a:bodyPr/>
          <a:lstStyle/>
          <a:p>
            <a:fld id="{EC80755D-C00F-4F1F-A0FE-07E83B5B77A4}" type="slidenum">
              <a:rPr lang="en-US" altLang="zh-TW"/>
              <a:pPr/>
              <a:t>40</a:t>
            </a:fld>
            <a:endParaRPr lang="en-US" altLang="zh-TW"/>
          </a:p>
        </p:txBody>
      </p:sp>
      <p:sp>
        <p:nvSpPr>
          <p:cNvPr id="736258" name="Rectangle 2"/>
          <p:cNvSpPr>
            <a:spLocks noGrp="1" noRot="1" noChangeArrowheads="1"/>
          </p:cNvSpPr>
          <p:nvPr>
            <p:ph type="title"/>
          </p:nvPr>
        </p:nvSpPr>
        <p:spPr>
          <a:xfrm>
            <a:off x="0" y="-242888"/>
            <a:ext cx="8424863" cy="1331913"/>
          </a:xfrm>
        </p:spPr>
        <p:txBody>
          <a:bodyPr/>
          <a:lstStyle/>
          <a:p>
            <a:r>
              <a:rPr lang="zh-TW" altLang="en-US" b="0" u="sng">
                <a:solidFill>
                  <a:srgbClr val="CC0000"/>
                </a:solidFill>
                <a:latin typeface="標楷體" pitchFamily="65" charset="-120"/>
                <a:ea typeface="標楷體" pitchFamily="65" charset="-120"/>
              </a:rPr>
              <a:t>資訊超載</a:t>
            </a:r>
            <a:r>
              <a:rPr lang="en-US" altLang="zh-TW" sz="4000" b="0" u="sng">
                <a:solidFill>
                  <a:srgbClr val="CC0000"/>
                </a:solidFill>
                <a:latin typeface="標楷體" pitchFamily="65" charset="-120"/>
                <a:ea typeface="標楷體" pitchFamily="65" charset="-120"/>
              </a:rPr>
              <a:t>(Information overload)</a:t>
            </a:r>
          </a:p>
        </p:txBody>
      </p:sp>
      <p:sp>
        <p:nvSpPr>
          <p:cNvPr id="736259" name="Rectangle 3"/>
          <p:cNvSpPr>
            <a:spLocks noGrp="1" noRot="1" noChangeArrowheads="1"/>
          </p:cNvSpPr>
          <p:nvPr>
            <p:ph type="body" idx="1"/>
          </p:nvPr>
        </p:nvSpPr>
        <p:spPr>
          <a:xfrm>
            <a:off x="395288" y="1989138"/>
            <a:ext cx="3375025" cy="3302000"/>
          </a:xfrm>
        </p:spPr>
        <p:txBody>
          <a:bodyPr/>
          <a:lstStyle/>
          <a:p>
            <a:r>
              <a:rPr lang="zh-TW" altLang="en-US" b="1">
                <a:solidFill>
                  <a:srgbClr val="0000CC"/>
                </a:solidFill>
                <a:latin typeface="標楷體" pitchFamily="65" charset="-120"/>
                <a:ea typeface="標楷體" pitchFamily="65" charset="-120"/>
              </a:rPr>
              <a:t>人的資訊通道的過濾功能在壓力下增加</a:t>
            </a:r>
          </a:p>
          <a:p>
            <a:r>
              <a:rPr lang="zh-TW" altLang="en-US" b="1">
                <a:solidFill>
                  <a:srgbClr val="0000CC"/>
                </a:solidFill>
                <a:latin typeface="標楷體" pitchFamily="65" charset="-120"/>
                <a:ea typeface="標楷體" pitchFamily="65" charset="-120"/>
              </a:rPr>
              <a:t>如何利用</a:t>
            </a:r>
            <a:r>
              <a:rPr lang="en-US" altLang="zh-TW" b="1">
                <a:solidFill>
                  <a:srgbClr val="0000CC"/>
                </a:solidFill>
                <a:latin typeface="標楷體" pitchFamily="65" charset="-120"/>
                <a:ea typeface="標楷體" pitchFamily="65" charset="-120"/>
              </a:rPr>
              <a:t>IT</a:t>
            </a:r>
            <a:r>
              <a:rPr lang="zh-TW" altLang="en-US" b="1">
                <a:solidFill>
                  <a:srgbClr val="0000CC"/>
                </a:solidFill>
                <a:latin typeface="標楷體" pitchFamily="65" charset="-120"/>
                <a:ea typeface="標楷體" pitchFamily="65" charset="-120"/>
              </a:rPr>
              <a:t>解決超載？</a:t>
            </a:r>
          </a:p>
        </p:txBody>
      </p:sp>
      <p:sp>
        <p:nvSpPr>
          <p:cNvPr id="736260" name="Rectangle 4"/>
          <p:cNvSpPr>
            <a:spLocks noChangeArrowheads="1"/>
          </p:cNvSpPr>
          <p:nvPr/>
        </p:nvSpPr>
        <p:spPr bwMode="auto">
          <a:xfrm>
            <a:off x="4140200" y="1844675"/>
            <a:ext cx="4340225" cy="3117850"/>
          </a:xfrm>
          <a:prstGeom prst="rect">
            <a:avLst/>
          </a:prstGeom>
          <a:solidFill>
            <a:srgbClr val="FFFF66"/>
          </a:solidFill>
          <a:ln w="12700">
            <a:solidFill>
              <a:schemeClr val="tx1"/>
            </a:solidFill>
            <a:miter lim="800000"/>
            <a:headEnd/>
            <a:tailEnd/>
          </a:ln>
          <a:effectLst/>
        </p:spPr>
        <p:txBody>
          <a:bodyPr/>
          <a:lstStyle/>
          <a:p>
            <a:endParaRPr lang="zh-TW" altLang="en-US"/>
          </a:p>
        </p:txBody>
      </p:sp>
      <p:sp>
        <p:nvSpPr>
          <p:cNvPr id="736261" name="Rectangle 5"/>
          <p:cNvSpPr>
            <a:spLocks noChangeArrowheads="1"/>
          </p:cNvSpPr>
          <p:nvPr/>
        </p:nvSpPr>
        <p:spPr bwMode="auto">
          <a:xfrm>
            <a:off x="5867400" y="4941888"/>
            <a:ext cx="736600" cy="474662"/>
          </a:xfrm>
          <a:prstGeom prst="rect">
            <a:avLst/>
          </a:prstGeom>
          <a:noFill/>
          <a:ln w="12700">
            <a:noFill/>
            <a:miter lim="800000"/>
            <a:headEnd/>
            <a:tailEnd/>
          </a:ln>
          <a:effectLst/>
        </p:spPr>
        <p:txBody>
          <a:bodyPr wrap="none" lIns="63500" tIns="25400" rIns="63500" bIns="25400">
            <a:spAutoFit/>
          </a:bodyPr>
          <a:lstStyle/>
          <a:p>
            <a:pPr defTabSz="762000" eaLnBrk="0" hangingPunct="0">
              <a:lnSpc>
                <a:spcPct val="116000"/>
              </a:lnSpc>
            </a:pPr>
            <a:r>
              <a:rPr lang="zh-TW" altLang="en-US" b="0">
                <a:latin typeface="標楷體" pitchFamily="65" charset="-120"/>
                <a:ea typeface="標楷體" pitchFamily="65" charset="-120"/>
              </a:rPr>
              <a:t>刺激</a:t>
            </a:r>
          </a:p>
        </p:txBody>
      </p:sp>
      <p:sp>
        <p:nvSpPr>
          <p:cNvPr id="736262" name="Rectangle 6"/>
          <p:cNvSpPr>
            <a:spLocks noChangeArrowheads="1"/>
          </p:cNvSpPr>
          <p:nvPr/>
        </p:nvSpPr>
        <p:spPr bwMode="auto">
          <a:xfrm>
            <a:off x="3635375" y="2924175"/>
            <a:ext cx="431800" cy="898525"/>
          </a:xfrm>
          <a:prstGeom prst="rect">
            <a:avLst/>
          </a:prstGeom>
          <a:noFill/>
          <a:ln w="12700">
            <a:noFill/>
            <a:miter lim="800000"/>
            <a:headEnd/>
            <a:tailEnd/>
          </a:ln>
          <a:effectLst/>
        </p:spPr>
        <p:txBody>
          <a:bodyPr lIns="63500" tIns="25400" rIns="63500" bIns="25400">
            <a:spAutoFit/>
          </a:bodyPr>
          <a:lstStyle/>
          <a:p>
            <a:pPr defTabSz="762000" eaLnBrk="0" hangingPunct="0">
              <a:lnSpc>
                <a:spcPct val="116000"/>
              </a:lnSpc>
            </a:pPr>
            <a:r>
              <a:rPr lang="zh-TW" altLang="en-US" b="0">
                <a:latin typeface="標楷體" pitchFamily="65" charset="-120"/>
                <a:ea typeface="標楷體" pitchFamily="65" charset="-120"/>
              </a:rPr>
              <a:t>反</a:t>
            </a:r>
          </a:p>
          <a:p>
            <a:pPr defTabSz="762000" eaLnBrk="0" hangingPunct="0">
              <a:lnSpc>
                <a:spcPct val="116000"/>
              </a:lnSpc>
            </a:pPr>
            <a:r>
              <a:rPr lang="zh-TW" altLang="en-US" b="0">
                <a:latin typeface="標楷體" pitchFamily="65" charset="-120"/>
                <a:ea typeface="標楷體" pitchFamily="65" charset="-120"/>
              </a:rPr>
              <a:t>應</a:t>
            </a:r>
          </a:p>
        </p:txBody>
      </p:sp>
      <p:sp>
        <p:nvSpPr>
          <p:cNvPr id="736263" name="Line 7"/>
          <p:cNvSpPr>
            <a:spLocks noChangeShapeType="1"/>
          </p:cNvSpPr>
          <p:nvPr/>
        </p:nvSpPr>
        <p:spPr bwMode="auto">
          <a:xfrm flipV="1">
            <a:off x="4140200" y="3141663"/>
            <a:ext cx="1708150" cy="1755775"/>
          </a:xfrm>
          <a:prstGeom prst="line">
            <a:avLst/>
          </a:prstGeom>
          <a:noFill/>
          <a:ln w="76200">
            <a:solidFill>
              <a:srgbClr val="006600"/>
            </a:solidFill>
            <a:round/>
            <a:headEnd/>
            <a:tailEnd/>
          </a:ln>
          <a:effectLst/>
        </p:spPr>
        <p:txBody>
          <a:bodyPr/>
          <a:lstStyle/>
          <a:p>
            <a:endParaRPr lang="zh-TW" altLang="en-US"/>
          </a:p>
        </p:txBody>
      </p:sp>
      <p:sp>
        <p:nvSpPr>
          <p:cNvPr id="736264" name="Line 8"/>
          <p:cNvSpPr>
            <a:spLocks noChangeShapeType="1"/>
          </p:cNvSpPr>
          <p:nvPr/>
        </p:nvSpPr>
        <p:spPr bwMode="auto">
          <a:xfrm flipV="1">
            <a:off x="5795963" y="2997200"/>
            <a:ext cx="588962" cy="192088"/>
          </a:xfrm>
          <a:prstGeom prst="line">
            <a:avLst/>
          </a:prstGeom>
          <a:noFill/>
          <a:ln w="76200">
            <a:solidFill>
              <a:srgbClr val="006600"/>
            </a:solidFill>
            <a:round/>
            <a:headEnd/>
            <a:tailEnd/>
          </a:ln>
          <a:effectLst/>
        </p:spPr>
        <p:txBody>
          <a:bodyPr/>
          <a:lstStyle/>
          <a:p>
            <a:endParaRPr lang="zh-TW" altLang="en-US"/>
          </a:p>
        </p:txBody>
      </p:sp>
      <p:sp>
        <p:nvSpPr>
          <p:cNvPr id="736265" name="Line 9"/>
          <p:cNvSpPr>
            <a:spLocks noChangeShapeType="1"/>
          </p:cNvSpPr>
          <p:nvPr/>
        </p:nvSpPr>
        <p:spPr bwMode="auto">
          <a:xfrm flipV="1">
            <a:off x="6372225" y="2997200"/>
            <a:ext cx="236538" cy="12700"/>
          </a:xfrm>
          <a:prstGeom prst="line">
            <a:avLst/>
          </a:prstGeom>
          <a:noFill/>
          <a:ln w="76200">
            <a:solidFill>
              <a:srgbClr val="006600"/>
            </a:solidFill>
            <a:round/>
            <a:headEnd/>
            <a:tailEnd/>
          </a:ln>
          <a:effectLst/>
        </p:spPr>
        <p:txBody>
          <a:bodyPr/>
          <a:lstStyle/>
          <a:p>
            <a:endParaRPr lang="zh-TW" altLang="en-US"/>
          </a:p>
        </p:txBody>
      </p:sp>
      <p:sp>
        <p:nvSpPr>
          <p:cNvPr id="736266" name="Line 10"/>
          <p:cNvSpPr>
            <a:spLocks noChangeShapeType="1"/>
          </p:cNvSpPr>
          <p:nvPr/>
        </p:nvSpPr>
        <p:spPr bwMode="auto">
          <a:xfrm>
            <a:off x="6588125" y="2997200"/>
            <a:ext cx="463550" cy="114300"/>
          </a:xfrm>
          <a:prstGeom prst="line">
            <a:avLst/>
          </a:prstGeom>
          <a:noFill/>
          <a:ln w="76200">
            <a:solidFill>
              <a:srgbClr val="006600"/>
            </a:solidFill>
            <a:round/>
            <a:headEnd/>
            <a:tailEnd/>
          </a:ln>
          <a:effectLst/>
        </p:spPr>
        <p:txBody>
          <a:bodyPr/>
          <a:lstStyle/>
          <a:p>
            <a:endParaRPr lang="zh-TW" altLang="en-US"/>
          </a:p>
        </p:txBody>
      </p:sp>
      <p:sp>
        <p:nvSpPr>
          <p:cNvPr id="736267" name="Line 11"/>
          <p:cNvSpPr>
            <a:spLocks noChangeShapeType="1"/>
          </p:cNvSpPr>
          <p:nvPr/>
        </p:nvSpPr>
        <p:spPr bwMode="auto">
          <a:xfrm>
            <a:off x="6948488" y="3068638"/>
            <a:ext cx="701675" cy="496887"/>
          </a:xfrm>
          <a:prstGeom prst="line">
            <a:avLst/>
          </a:prstGeom>
          <a:noFill/>
          <a:ln w="76200">
            <a:solidFill>
              <a:srgbClr val="006600"/>
            </a:solidFill>
            <a:round/>
            <a:headEnd/>
            <a:tailEnd/>
          </a:ln>
          <a:effectLst/>
        </p:spPr>
        <p:txBody>
          <a:bodyPr/>
          <a:lstStyle/>
          <a:p>
            <a:endParaRPr lang="zh-TW" altLang="en-US"/>
          </a:p>
        </p:txBody>
      </p:sp>
    </p:spTree>
  </p:cSld>
  <p:clrMapOvr>
    <a:masterClrMapping/>
  </p:clrMapOvr>
  <p:transition>
    <p:wedg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0940A939-A156-4362-85D9-EC97C804AE12}" type="slidenum">
              <a:rPr lang="en-US" altLang="zh-TW"/>
              <a:pPr/>
              <a:t>41</a:t>
            </a:fld>
            <a:endParaRPr lang="en-US" altLang="zh-TW"/>
          </a:p>
        </p:txBody>
      </p:sp>
      <p:sp>
        <p:nvSpPr>
          <p:cNvPr id="738306" name="Rectangle 2"/>
          <p:cNvSpPr>
            <a:spLocks noGrp="1" noRot="1" noChangeArrowheads="1"/>
          </p:cNvSpPr>
          <p:nvPr>
            <p:ph type="title"/>
          </p:nvPr>
        </p:nvSpPr>
        <p:spPr>
          <a:xfrm>
            <a:off x="455613" y="277813"/>
            <a:ext cx="8385175" cy="755650"/>
          </a:xfrm>
        </p:spPr>
        <p:txBody>
          <a:bodyPr/>
          <a:lstStyle/>
          <a:p>
            <a:r>
              <a:rPr lang="zh-TW" altLang="en-US" b="0" u="sng">
                <a:solidFill>
                  <a:srgbClr val="CC0000"/>
                </a:solidFill>
                <a:ea typeface="標楷體" pitchFamily="65" charset="-120"/>
              </a:rPr>
              <a:t>知識管理</a:t>
            </a:r>
          </a:p>
        </p:txBody>
      </p:sp>
      <p:sp>
        <p:nvSpPr>
          <p:cNvPr id="738307" name="Rectangle 3"/>
          <p:cNvSpPr>
            <a:spLocks noGrp="1" noRot="1" noChangeArrowheads="1"/>
          </p:cNvSpPr>
          <p:nvPr>
            <p:ph type="body" idx="1"/>
          </p:nvPr>
        </p:nvSpPr>
        <p:spPr>
          <a:xfrm>
            <a:off x="611188" y="1557338"/>
            <a:ext cx="7696200" cy="3657600"/>
          </a:xfrm>
        </p:spPr>
        <p:txBody>
          <a:bodyPr/>
          <a:lstStyle/>
          <a:p>
            <a:r>
              <a:rPr lang="zh-TW" altLang="en-US" b="1">
                <a:solidFill>
                  <a:srgbClr val="0000CC"/>
                </a:solidFill>
                <a:ea typeface="標楷體" pitchFamily="65" charset="-120"/>
              </a:rPr>
              <a:t>在知識型企業中，建構有效的系統整理大量知識</a:t>
            </a:r>
          </a:p>
          <a:p>
            <a:r>
              <a:rPr lang="zh-TW" altLang="en-US" b="1">
                <a:solidFill>
                  <a:srgbClr val="E45A1C"/>
                </a:solidFill>
                <a:ea typeface="標楷體" pitchFamily="65" charset="-120"/>
              </a:rPr>
              <a:t>促使個人知識和組織知識結合產生綜效</a:t>
            </a:r>
          </a:p>
          <a:p>
            <a:r>
              <a:rPr lang="zh-TW" altLang="en-US" b="1">
                <a:solidFill>
                  <a:srgbClr val="6600CC"/>
                </a:solidFill>
                <a:ea typeface="標楷體" pitchFamily="65" charset="-120"/>
              </a:rPr>
              <a:t>使知識能夠有效的累積、搜尋、創造、流通與加值</a:t>
            </a:r>
          </a:p>
          <a:p>
            <a:r>
              <a:rPr lang="zh-TW" altLang="en-US" b="1">
                <a:solidFill>
                  <a:srgbClr val="990099"/>
                </a:solidFill>
                <a:ea typeface="標楷體" pitchFamily="65" charset="-120"/>
              </a:rPr>
              <a:t>創新的作法，創新的產品和服務</a:t>
            </a:r>
          </a:p>
        </p:txBody>
      </p:sp>
    </p:spTree>
  </p:cSld>
  <p:clrMapOvr>
    <a:masterClrMapping/>
  </p:clrMapOvr>
  <p:transition>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7F880E16-D45F-4297-B257-5039F126300E}" type="slidenum">
              <a:rPr lang="en-US" altLang="zh-TW"/>
              <a:pPr/>
              <a:t>42</a:t>
            </a:fld>
            <a:endParaRPr lang="en-US" altLang="zh-TW"/>
          </a:p>
        </p:txBody>
      </p:sp>
      <p:sp>
        <p:nvSpPr>
          <p:cNvPr id="740354" name="Rectangle 2"/>
          <p:cNvSpPr>
            <a:spLocks noGrp="1" noRot="1" noChangeArrowheads="1"/>
          </p:cNvSpPr>
          <p:nvPr>
            <p:ph type="title"/>
          </p:nvPr>
        </p:nvSpPr>
        <p:spPr>
          <a:xfrm>
            <a:off x="611188" y="549275"/>
            <a:ext cx="6870700" cy="771525"/>
          </a:xfrm>
        </p:spPr>
        <p:txBody>
          <a:bodyPr/>
          <a:lstStyle/>
          <a:p>
            <a:r>
              <a:rPr lang="zh-TW" altLang="en-US" b="0" u="sng">
                <a:solidFill>
                  <a:srgbClr val="CC0000"/>
                </a:solidFill>
                <a:ea typeface="標楷體" pitchFamily="65" charset="-120"/>
              </a:rPr>
              <a:t>個人與組織知識的結合</a:t>
            </a:r>
          </a:p>
        </p:txBody>
      </p:sp>
      <p:sp>
        <p:nvSpPr>
          <p:cNvPr id="740355" name="Rectangle 3"/>
          <p:cNvSpPr>
            <a:spLocks noGrp="1" noRot="1" noChangeArrowheads="1"/>
          </p:cNvSpPr>
          <p:nvPr>
            <p:ph type="body" idx="1"/>
          </p:nvPr>
        </p:nvSpPr>
        <p:spPr/>
        <p:txBody>
          <a:bodyPr/>
          <a:lstStyle/>
          <a:p>
            <a:r>
              <a:rPr lang="zh-TW" altLang="en-US" b="1">
                <a:solidFill>
                  <a:srgbClr val="0000CC"/>
                </a:solidFill>
                <a:ea typeface="標楷體" pitchFamily="65" charset="-120"/>
              </a:rPr>
              <a:t>資訊科技促成新的處理方式</a:t>
            </a:r>
          </a:p>
          <a:p>
            <a:pPr lvl="1"/>
            <a:r>
              <a:rPr lang="zh-TW" altLang="en-US" b="1">
                <a:solidFill>
                  <a:srgbClr val="0000CC"/>
                </a:solidFill>
                <a:ea typeface="標楷體" pitchFamily="65" charset="-120"/>
              </a:rPr>
              <a:t>做到過去不可能的事</a:t>
            </a:r>
          </a:p>
          <a:p>
            <a:r>
              <a:rPr lang="zh-TW" altLang="en-US" b="1">
                <a:solidFill>
                  <a:srgbClr val="0000CC"/>
                </a:solidFill>
                <a:ea typeface="標楷體" pitchFamily="65" charset="-120"/>
              </a:rPr>
              <a:t>將個人知識累積，和組織知識彙整</a:t>
            </a:r>
          </a:p>
          <a:p>
            <a:r>
              <a:rPr lang="zh-TW" altLang="en-US" b="1">
                <a:solidFill>
                  <a:srgbClr val="0000CC"/>
                </a:solidFill>
                <a:ea typeface="標楷體" pitchFamily="65" charset="-120"/>
              </a:rPr>
              <a:t>建立累積、分享的管理機制</a:t>
            </a:r>
          </a:p>
        </p:txBody>
      </p:sp>
    </p:spTree>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投影片編號版面配置區 5"/>
          <p:cNvSpPr>
            <a:spLocks noGrp="1"/>
          </p:cNvSpPr>
          <p:nvPr>
            <p:ph type="sldNum" sz="quarter" idx="12"/>
          </p:nvPr>
        </p:nvSpPr>
        <p:spPr/>
        <p:txBody>
          <a:bodyPr/>
          <a:lstStyle/>
          <a:p>
            <a:fld id="{F9E6FCDD-3F6C-4A9D-BD77-6723872585DC}" type="slidenum">
              <a:rPr lang="en-US" altLang="zh-TW"/>
              <a:pPr/>
              <a:t>43</a:t>
            </a:fld>
            <a:endParaRPr lang="en-US" altLang="zh-TW"/>
          </a:p>
        </p:txBody>
      </p:sp>
      <p:sp>
        <p:nvSpPr>
          <p:cNvPr id="742402" name="AutoShape 2"/>
          <p:cNvSpPr>
            <a:spLocks noChangeArrowheads="1"/>
          </p:cNvSpPr>
          <p:nvPr/>
        </p:nvSpPr>
        <p:spPr bwMode="auto">
          <a:xfrm>
            <a:off x="4500563" y="3500438"/>
            <a:ext cx="3657600" cy="1295400"/>
          </a:xfrm>
          <a:prstGeom prst="bevel">
            <a:avLst>
              <a:gd name="adj" fmla="val 12500"/>
            </a:avLst>
          </a:prstGeom>
          <a:solidFill>
            <a:srgbClr val="CCFF99"/>
          </a:solidFill>
          <a:ln w="9525">
            <a:solidFill>
              <a:schemeClr val="tx1"/>
            </a:solidFill>
            <a:miter lim="800000"/>
            <a:headEnd/>
            <a:tailEnd/>
          </a:ln>
          <a:effectLst/>
        </p:spPr>
        <p:txBody>
          <a:bodyPr wrap="none" anchor="ctr"/>
          <a:lstStyle/>
          <a:p>
            <a:pPr algn="ctr"/>
            <a:r>
              <a:rPr lang="en-US" altLang="zh-TW" sz="3200">
                <a:solidFill>
                  <a:srgbClr val="333399"/>
                </a:solidFill>
                <a:latin typeface="Arial Black" pitchFamily="34" charset="0"/>
                <a:ea typeface="標楷體" pitchFamily="65" charset="-120"/>
              </a:rPr>
              <a:t>KM=( P + K )</a:t>
            </a:r>
            <a:r>
              <a:rPr lang="en-US" altLang="zh-TW" sz="3200" baseline="30000">
                <a:solidFill>
                  <a:srgbClr val="333399"/>
                </a:solidFill>
                <a:latin typeface="Arial Black" pitchFamily="34" charset="0"/>
                <a:ea typeface="標楷體" pitchFamily="65" charset="-120"/>
              </a:rPr>
              <a:t>S</a:t>
            </a:r>
          </a:p>
        </p:txBody>
      </p:sp>
      <p:sp>
        <p:nvSpPr>
          <p:cNvPr id="742403" name="Rectangle 3"/>
          <p:cNvSpPr>
            <a:spLocks noChangeArrowheads="1"/>
          </p:cNvSpPr>
          <p:nvPr/>
        </p:nvSpPr>
        <p:spPr bwMode="auto">
          <a:xfrm>
            <a:off x="5940425" y="2133600"/>
            <a:ext cx="2667000" cy="381000"/>
          </a:xfrm>
          <a:prstGeom prst="rect">
            <a:avLst/>
          </a:prstGeom>
          <a:solidFill>
            <a:srgbClr val="FFFF66"/>
          </a:solidFill>
          <a:ln w="9525">
            <a:solidFill>
              <a:schemeClr val="bg2"/>
            </a:solidFill>
            <a:miter lim="800000"/>
            <a:headEnd/>
            <a:tailEnd/>
          </a:ln>
          <a:effectLst>
            <a:outerShdw dist="107763" dir="8100000" algn="ctr" rotWithShape="0">
              <a:schemeClr val="bg2"/>
            </a:outerShdw>
          </a:effectLst>
        </p:spPr>
        <p:txBody>
          <a:bodyPr wrap="none" anchor="ctr"/>
          <a:lstStyle/>
          <a:p>
            <a:pPr algn="ctr"/>
            <a:r>
              <a:rPr lang="en-US" altLang="zh-TW">
                <a:solidFill>
                  <a:srgbClr val="A50021"/>
                </a:solidFill>
                <a:latin typeface="Times New Roman" pitchFamily="18" charset="0"/>
              </a:rPr>
              <a:t>Share=</a:t>
            </a:r>
            <a:r>
              <a:rPr lang="zh-TW" altLang="en-US">
                <a:solidFill>
                  <a:srgbClr val="A50021"/>
                </a:solidFill>
                <a:latin typeface="Times New Roman" pitchFamily="18" charset="0"/>
                <a:ea typeface="標楷體" pitchFamily="65" charset="-120"/>
              </a:rPr>
              <a:t>分享</a:t>
            </a:r>
          </a:p>
        </p:txBody>
      </p:sp>
      <p:sp>
        <p:nvSpPr>
          <p:cNvPr id="742404" name="Rectangle 4"/>
          <p:cNvSpPr>
            <a:spLocks noChangeArrowheads="1"/>
          </p:cNvSpPr>
          <p:nvPr/>
        </p:nvSpPr>
        <p:spPr bwMode="auto">
          <a:xfrm>
            <a:off x="755650" y="3500438"/>
            <a:ext cx="2362200" cy="914400"/>
          </a:xfrm>
          <a:prstGeom prst="rect">
            <a:avLst/>
          </a:prstGeom>
          <a:solidFill>
            <a:srgbClr val="CCECFF"/>
          </a:solidFill>
          <a:ln w="9525">
            <a:solidFill>
              <a:schemeClr val="bg2"/>
            </a:solidFill>
            <a:miter lim="800000"/>
            <a:headEnd/>
            <a:tailEnd/>
          </a:ln>
          <a:effectLst>
            <a:outerShdw dist="107763" dir="8100000" algn="ctr" rotWithShape="0">
              <a:schemeClr val="bg2"/>
            </a:outerShdw>
          </a:effectLst>
        </p:spPr>
        <p:txBody>
          <a:bodyPr wrap="none" anchor="ctr"/>
          <a:lstStyle/>
          <a:p>
            <a:pPr algn="ctr"/>
            <a:r>
              <a:rPr lang="zh-TW" altLang="en-US">
                <a:solidFill>
                  <a:srgbClr val="A50021"/>
                </a:solidFill>
                <a:latin typeface="Times New Roman" pitchFamily="18" charset="0"/>
                <a:ea typeface="標楷體" pitchFamily="65" charset="-120"/>
              </a:rPr>
              <a:t>知識管理架構</a:t>
            </a:r>
          </a:p>
        </p:txBody>
      </p:sp>
      <p:sp>
        <p:nvSpPr>
          <p:cNvPr id="742405" name="Rectangle 5"/>
          <p:cNvSpPr>
            <a:spLocks noChangeArrowheads="1"/>
          </p:cNvSpPr>
          <p:nvPr/>
        </p:nvSpPr>
        <p:spPr bwMode="auto">
          <a:xfrm>
            <a:off x="5724525" y="5229225"/>
            <a:ext cx="2819400" cy="685800"/>
          </a:xfrm>
          <a:prstGeom prst="rect">
            <a:avLst/>
          </a:prstGeom>
          <a:solidFill>
            <a:srgbClr val="FFFF66"/>
          </a:solidFill>
          <a:ln w="9525">
            <a:solidFill>
              <a:schemeClr val="bg2"/>
            </a:solidFill>
            <a:miter lim="800000"/>
            <a:headEnd/>
            <a:tailEnd/>
          </a:ln>
          <a:effectLst>
            <a:outerShdw dist="107763" dir="8100000" algn="ctr" rotWithShape="0">
              <a:schemeClr val="bg2"/>
            </a:outerShdw>
          </a:effectLst>
        </p:spPr>
        <p:txBody>
          <a:bodyPr wrap="none" anchor="ctr"/>
          <a:lstStyle/>
          <a:p>
            <a:pPr algn="ctr"/>
            <a:r>
              <a:rPr lang="en-US" altLang="zh-TW" u="sng">
                <a:solidFill>
                  <a:srgbClr val="A50021"/>
                </a:solidFill>
                <a:latin typeface="Times New Roman" pitchFamily="18" charset="0"/>
                <a:ea typeface="標楷體" pitchFamily="65" charset="-120"/>
              </a:rPr>
              <a:t>Knowledge:</a:t>
            </a:r>
            <a:r>
              <a:rPr lang="zh-TW" altLang="en-US" u="sng">
                <a:solidFill>
                  <a:srgbClr val="A50021"/>
                </a:solidFill>
                <a:latin typeface="Times New Roman" pitchFamily="18" charset="0"/>
                <a:ea typeface="標楷體" pitchFamily="65" charset="-120"/>
              </a:rPr>
              <a:t>知識</a:t>
            </a:r>
          </a:p>
          <a:p>
            <a:pPr algn="ctr"/>
            <a:r>
              <a:rPr lang="zh-TW" altLang="en-US">
                <a:solidFill>
                  <a:srgbClr val="A50021"/>
                </a:solidFill>
                <a:latin typeface="Times New Roman" pitchFamily="18" charset="0"/>
                <a:ea typeface="標楷體" pitchFamily="65" charset="-120"/>
              </a:rPr>
              <a:t>資料</a:t>
            </a:r>
            <a:r>
              <a:rPr lang="en-US" altLang="zh-TW">
                <a:solidFill>
                  <a:srgbClr val="A50021"/>
                </a:solidFill>
                <a:latin typeface="Times New Roman" pitchFamily="18" charset="0"/>
                <a:ea typeface="標楷體" pitchFamily="65" charset="-120"/>
              </a:rPr>
              <a:t>.</a:t>
            </a:r>
            <a:r>
              <a:rPr lang="zh-TW" altLang="en-US">
                <a:solidFill>
                  <a:srgbClr val="A50021"/>
                </a:solidFill>
                <a:latin typeface="Times New Roman" pitchFamily="18" charset="0"/>
                <a:ea typeface="標楷體" pitchFamily="65" charset="-120"/>
              </a:rPr>
              <a:t>資訊</a:t>
            </a:r>
            <a:r>
              <a:rPr lang="en-US" altLang="zh-TW">
                <a:solidFill>
                  <a:srgbClr val="A50021"/>
                </a:solidFill>
                <a:latin typeface="Times New Roman" pitchFamily="18" charset="0"/>
                <a:ea typeface="標楷體" pitchFamily="65" charset="-120"/>
              </a:rPr>
              <a:t>.</a:t>
            </a:r>
            <a:r>
              <a:rPr lang="zh-TW" altLang="en-US">
                <a:solidFill>
                  <a:srgbClr val="A50021"/>
                </a:solidFill>
                <a:latin typeface="Times New Roman" pitchFamily="18" charset="0"/>
                <a:ea typeface="標楷體" pitchFamily="65" charset="-120"/>
              </a:rPr>
              <a:t>知識</a:t>
            </a:r>
            <a:r>
              <a:rPr lang="en-US" altLang="zh-TW">
                <a:solidFill>
                  <a:srgbClr val="A50021"/>
                </a:solidFill>
                <a:latin typeface="Times New Roman" pitchFamily="18" charset="0"/>
                <a:ea typeface="標楷體" pitchFamily="65" charset="-120"/>
              </a:rPr>
              <a:t>.</a:t>
            </a:r>
            <a:r>
              <a:rPr lang="zh-TW" altLang="en-US">
                <a:solidFill>
                  <a:srgbClr val="A50021"/>
                </a:solidFill>
                <a:latin typeface="Times New Roman" pitchFamily="18" charset="0"/>
                <a:ea typeface="標楷體" pitchFamily="65" charset="-120"/>
              </a:rPr>
              <a:t>智慧</a:t>
            </a:r>
          </a:p>
        </p:txBody>
      </p:sp>
      <p:sp>
        <p:nvSpPr>
          <p:cNvPr id="742406" name="Rectangle 6"/>
          <p:cNvSpPr>
            <a:spLocks noChangeArrowheads="1"/>
          </p:cNvSpPr>
          <p:nvPr/>
        </p:nvSpPr>
        <p:spPr bwMode="auto">
          <a:xfrm>
            <a:off x="1403350" y="5445125"/>
            <a:ext cx="2819400" cy="685800"/>
          </a:xfrm>
          <a:prstGeom prst="rect">
            <a:avLst/>
          </a:prstGeom>
          <a:solidFill>
            <a:srgbClr val="FFFF66"/>
          </a:solidFill>
          <a:ln w="9525">
            <a:solidFill>
              <a:schemeClr val="bg2"/>
            </a:solidFill>
            <a:miter lim="800000"/>
            <a:headEnd/>
            <a:tailEnd/>
          </a:ln>
          <a:effectLst>
            <a:outerShdw dist="107763" dir="8100000" algn="ctr" rotWithShape="0">
              <a:schemeClr val="bg2"/>
            </a:outerShdw>
          </a:effectLst>
        </p:spPr>
        <p:txBody>
          <a:bodyPr wrap="none" anchor="ctr"/>
          <a:lstStyle/>
          <a:p>
            <a:pPr algn="ctr"/>
            <a:r>
              <a:rPr lang="en-US" altLang="zh-TW" u="sng">
                <a:solidFill>
                  <a:srgbClr val="A50021"/>
                </a:solidFill>
                <a:latin typeface="Times New Roman" pitchFamily="18" charset="0"/>
                <a:ea typeface="標楷體" pitchFamily="65" charset="-120"/>
              </a:rPr>
              <a:t>People:</a:t>
            </a:r>
            <a:r>
              <a:rPr lang="zh-TW" altLang="en-US" u="sng">
                <a:solidFill>
                  <a:srgbClr val="A50021"/>
                </a:solidFill>
                <a:latin typeface="Times New Roman" pitchFamily="18" charset="0"/>
                <a:ea typeface="標楷體" pitchFamily="65" charset="-120"/>
              </a:rPr>
              <a:t>人</a:t>
            </a:r>
          </a:p>
          <a:p>
            <a:pPr algn="ctr"/>
            <a:r>
              <a:rPr lang="zh-TW" altLang="en-US">
                <a:solidFill>
                  <a:srgbClr val="A50021"/>
                </a:solidFill>
                <a:latin typeface="Times New Roman" pitchFamily="18" charset="0"/>
                <a:ea typeface="標楷體" pitchFamily="65" charset="-120"/>
              </a:rPr>
              <a:t>知識運載者</a:t>
            </a:r>
          </a:p>
        </p:txBody>
      </p:sp>
      <p:sp>
        <p:nvSpPr>
          <p:cNvPr id="742407" name="Rectangle 7"/>
          <p:cNvSpPr>
            <a:spLocks noChangeArrowheads="1"/>
          </p:cNvSpPr>
          <p:nvPr/>
        </p:nvSpPr>
        <p:spPr bwMode="auto">
          <a:xfrm>
            <a:off x="1187450" y="1412875"/>
            <a:ext cx="3352800" cy="1295400"/>
          </a:xfrm>
          <a:prstGeom prst="rect">
            <a:avLst/>
          </a:prstGeom>
          <a:solidFill>
            <a:srgbClr val="FFFF66"/>
          </a:solidFill>
          <a:ln w="9525">
            <a:solidFill>
              <a:schemeClr val="bg2"/>
            </a:solidFill>
            <a:miter lim="800000"/>
            <a:headEnd/>
            <a:tailEnd/>
          </a:ln>
          <a:effectLst>
            <a:outerShdw dist="107763" dir="8100000" algn="ctr" rotWithShape="0">
              <a:schemeClr val="bg2"/>
            </a:outerShdw>
          </a:effectLst>
        </p:spPr>
        <p:txBody>
          <a:bodyPr wrap="none" anchor="ctr"/>
          <a:lstStyle/>
          <a:p>
            <a:r>
              <a:rPr lang="en-US" altLang="zh-TW" u="sng">
                <a:solidFill>
                  <a:srgbClr val="A50021"/>
                </a:solidFill>
                <a:latin typeface="Times New Roman" pitchFamily="18" charset="0"/>
                <a:ea typeface="標楷體" pitchFamily="65" charset="-120"/>
              </a:rPr>
              <a:t>Technology(+):</a:t>
            </a:r>
            <a:r>
              <a:rPr lang="zh-TW" altLang="en-US" u="sng">
                <a:solidFill>
                  <a:srgbClr val="A50021"/>
                </a:solidFill>
                <a:latin typeface="Times New Roman" pitchFamily="18" charset="0"/>
                <a:ea typeface="標楷體" pitchFamily="65" charset="-120"/>
              </a:rPr>
              <a:t>資訊科技</a:t>
            </a:r>
          </a:p>
          <a:p>
            <a:r>
              <a:rPr lang="zh-TW" altLang="en-US">
                <a:solidFill>
                  <a:srgbClr val="A50021"/>
                </a:solidFill>
                <a:latin typeface="Times New Roman" pitchFamily="18" charset="0"/>
                <a:ea typeface="標楷體" pitchFamily="65" charset="-120"/>
              </a:rPr>
              <a:t>資訊科技協助知識管理</a:t>
            </a:r>
          </a:p>
          <a:p>
            <a:r>
              <a:rPr lang="zh-TW" altLang="en-US">
                <a:solidFill>
                  <a:srgbClr val="A50021"/>
                </a:solidFill>
                <a:latin typeface="Times New Roman" pitchFamily="18" charset="0"/>
                <a:ea typeface="標楷體" pitchFamily="65" charset="-120"/>
              </a:rPr>
              <a:t>的建構</a:t>
            </a:r>
          </a:p>
        </p:txBody>
      </p:sp>
      <p:sp>
        <p:nvSpPr>
          <p:cNvPr id="742408" name="Line 8"/>
          <p:cNvSpPr>
            <a:spLocks noChangeShapeType="1"/>
          </p:cNvSpPr>
          <p:nvPr/>
        </p:nvSpPr>
        <p:spPr bwMode="auto">
          <a:xfrm>
            <a:off x="7740650" y="2565400"/>
            <a:ext cx="0" cy="1371600"/>
          </a:xfrm>
          <a:prstGeom prst="line">
            <a:avLst/>
          </a:prstGeom>
          <a:noFill/>
          <a:ln w="38100">
            <a:solidFill>
              <a:srgbClr val="006600"/>
            </a:solidFill>
            <a:round/>
            <a:headEnd/>
            <a:tailEnd type="triangle" w="med" len="med"/>
          </a:ln>
          <a:effectLst/>
        </p:spPr>
        <p:txBody>
          <a:bodyPr wrap="none" anchor="ctr"/>
          <a:lstStyle/>
          <a:p>
            <a:endParaRPr lang="zh-TW" altLang="en-US"/>
          </a:p>
        </p:txBody>
      </p:sp>
      <p:sp>
        <p:nvSpPr>
          <p:cNvPr id="742409" name="Line 9"/>
          <p:cNvSpPr>
            <a:spLocks noChangeShapeType="1"/>
          </p:cNvSpPr>
          <p:nvPr/>
        </p:nvSpPr>
        <p:spPr bwMode="auto">
          <a:xfrm flipV="1">
            <a:off x="7092950" y="4292600"/>
            <a:ext cx="0" cy="990600"/>
          </a:xfrm>
          <a:prstGeom prst="line">
            <a:avLst/>
          </a:prstGeom>
          <a:noFill/>
          <a:ln w="38100">
            <a:solidFill>
              <a:srgbClr val="006600"/>
            </a:solidFill>
            <a:round/>
            <a:headEnd/>
            <a:tailEnd type="triangle" w="med" len="med"/>
          </a:ln>
          <a:effectLst/>
        </p:spPr>
        <p:txBody>
          <a:bodyPr wrap="none" anchor="ctr"/>
          <a:lstStyle/>
          <a:p>
            <a:endParaRPr lang="zh-TW" altLang="en-US"/>
          </a:p>
        </p:txBody>
      </p:sp>
      <p:sp>
        <p:nvSpPr>
          <p:cNvPr id="742410" name="Line 10"/>
          <p:cNvSpPr>
            <a:spLocks noChangeShapeType="1"/>
          </p:cNvSpPr>
          <p:nvPr/>
        </p:nvSpPr>
        <p:spPr bwMode="auto">
          <a:xfrm flipV="1">
            <a:off x="2916238" y="4292600"/>
            <a:ext cx="3352800" cy="1143000"/>
          </a:xfrm>
          <a:prstGeom prst="line">
            <a:avLst/>
          </a:prstGeom>
          <a:noFill/>
          <a:ln w="38100">
            <a:solidFill>
              <a:srgbClr val="006600"/>
            </a:solidFill>
            <a:round/>
            <a:headEnd/>
            <a:tailEnd type="triangle" w="med" len="med"/>
          </a:ln>
          <a:effectLst/>
        </p:spPr>
        <p:txBody>
          <a:bodyPr wrap="none" anchor="ctr"/>
          <a:lstStyle/>
          <a:p>
            <a:endParaRPr lang="zh-TW" altLang="en-US"/>
          </a:p>
        </p:txBody>
      </p:sp>
      <p:sp>
        <p:nvSpPr>
          <p:cNvPr id="742411" name="Line 11"/>
          <p:cNvSpPr>
            <a:spLocks noChangeShapeType="1"/>
          </p:cNvSpPr>
          <p:nvPr/>
        </p:nvSpPr>
        <p:spPr bwMode="auto">
          <a:xfrm>
            <a:off x="3348038" y="2781300"/>
            <a:ext cx="3352800" cy="1219200"/>
          </a:xfrm>
          <a:prstGeom prst="line">
            <a:avLst/>
          </a:prstGeom>
          <a:noFill/>
          <a:ln w="38100">
            <a:solidFill>
              <a:srgbClr val="006600"/>
            </a:solidFill>
            <a:round/>
            <a:headEnd/>
            <a:tailEnd type="triangle" w="med" len="med"/>
          </a:ln>
          <a:effectLst/>
        </p:spPr>
        <p:txBody>
          <a:bodyPr wrap="none" anchor="ctr"/>
          <a:lstStyle/>
          <a:p>
            <a:endParaRPr lang="zh-TW" altLang="en-US"/>
          </a:p>
        </p:txBody>
      </p:sp>
      <p:sp>
        <p:nvSpPr>
          <p:cNvPr id="742412" name="Rectangle 12"/>
          <p:cNvSpPr>
            <a:spLocks noGrp="1" noRot="1" noChangeArrowheads="1"/>
          </p:cNvSpPr>
          <p:nvPr>
            <p:ph type="title"/>
          </p:nvPr>
        </p:nvSpPr>
        <p:spPr>
          <a:xfrm>
            <a:off x="468313" y="260350"/>
            <a:ext cx="6870700" cy="844550"/>
          </a:xfrm>
        </p:spPr>
        <p:txBody>
          <a:bodyPr/>
          <a:lstStyle/>
          <a:p>
            <a:r>
              <a:rPr lang="zh-TW" altLang="en-US" b="0" u="sng">
                <a:solidFill>
                  <a:srgbClr val="CC0000"/>
                </a:solidFill>
                <a:ea typeface="標楷體" pitchFamily="65" charset="-120"/>
              </a:rPr>
              <a:t>知識管理重要元素架構圖</a:t>
            </a:r>
          </a:p>
        </p:txBody>
      </p:sp>
    </p:spTree>
  </p:cSld>
  <p:clrMapOvr>
    <a:masterClrMapping/>
  </p:clrMapOvr>
  <p:transition>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C023E0B8-B7AB-4109-9B0D-8FC1DA4E0D97}" type="slidenum">
              <a:rPr lang="en-US" altLang="zh-TW"/>
              <a:pPr/>
              <a:t>44</a:t>
            </a:fld>
            <a:endParaRPr lang="en-US" altLang="zh-TW"/>
          </a:p>
        </p:txBody>
      </p:sp>
      <p:sp>
        <p:nvSpPr>
          <p:cNvPr id="744450" name="Rectangle 2"/>
          <p:cNvSpPr>
            <a:spLocks noGrp="1" noRot="1" noChangeArrowheads="1"/>
          </p:cNvSpPr>
          <p:nvPr>
            <p:ph type="title"/>
          </p:nvPr>
        </p:nvSpPr>
        <p:spPr>
          <a:xfrm>
            <a:off x="455613" y="406400"/>
            <a:ext cx="8385175" cy="690563"/>
          </a:xfrm>
        </p:spPr>
        <p:txBody>
          <a:bodyPr/>
          <a:lstStyle/>
          <a:p>
            <a:r>
              <a:rPr lang="zh-TW" altLang="en-US" b="0" u="sng">
                <a:solidFill>
                  <a:srgbClr val="CC0000"/>
                </a:solidFill>
                <a:ea typeface="標楷體" pitchFamily="65" charset="-120"/>
              </a:rPr>
              <a:t>一些相關的名詞</a:t>
            </a:r>
          </a:p>
        </p:txBody>
      </p:sp>
      <p:sp>
        <p:nvSpPr>
          <p:cNvPr id="744451" name="Rectangle 3"/>
          <p:cNvSpPr>
            <a:spLocks noGrp="1" noRot="1" noChangeArrowheads="1"/>
          </p:cNvSpPr>
          <p:nvPr>
            <p:ph type="body" idx="1"/>
          </p:nvPr>
        </p:nvSpPr>
        <p:spPr>
          <a:xfrm>
            <a:off x="684213" y="1341438"/>
            <a:ext cx="7696200" cy="3657600"/>
          </a:xfrm>
        </p:spPr>
        <p:txBody>
          <a:bodyPr/>
          <a:lstStyle/>
          <a:p>
            <a:pPr>
              <a:lnSpc>
                <a:spcPct val="80000"/>
              </a:lnSpc>
            </a:pPr>
            <a:r>
              <a:rPr lang="en-US" altLang="zh-TW" sz="2800" b="1" u="sng">
                <a:solidFill>
                  <a:srgbClr val="E45A1C"/>
                </a:solidFill>
                <a:latin typeface="標楷體" pitchFamily="65" charset="-120"/>
                <a:ea typeface="標楷體" pitchFamily="65" charset="-120"/>
              </a:rPr>
              <a:t>BI: Business Intelligence</a:t>
            </a:r>
            <a:r>
              <a:rPr lang="en-US" altLang="zh-TW" sz="2800" b="1">
                <a:solidFill>
                  <a:srgbClr val="0000CC"/>
                </a:solidFill>
                <a:latin typeface="標楷體" pitchFamily="65" charset="-120"/>
                <a:ea typeface="標楷體" pitchFamily="65" charset="-120"/>
              </a:rPr>
              <a:t> </a:t>
            </a:r>
            <a:r>
              <a:rPr lang="zh-TW" altLang="en-US" sz="2800" b="1">
                <a:solidFill>
                  <a:srgbClr val="0000CC"/>
                </a:solidFill>
                <a:latin typeface="標楷體" pitchFamily="65" charset="-120"/>
                <a:ea typeface="標楷體" pitchFamily="65" charset="-120"/>
              </a:rPr>
              <a:t>商業智慧</a:t>
            </a:r>
          </a:p>
          <a:p>
            <a:pPr lvl="1">
              <a:lnSpc>
                <a:spcPct val="80000"/>
              </a:lnSpc>
            </a:pPr>
            <a:r>
              <a:rPr lang="zh-TW" altLang="en-US" sz="2400" b="1">
                <a:solidFill>
                  <a:srgbClr val="0000CC"/>
                </a:solidFill>
                <a:latin typeface="標楷體" pitchFamily="65" charset="-120"/>
                <a:ea typeface="標楷體" pitchFamily="65" charset="-120"/>
              </a:rPr>
              <a:t>商業化工具</a:t>
            </a:r>
          </a:p>
          <a:p>
            <a:pPr lvl="1">
              <a:lnSpc>
                <a:spcPct val="80000"/>
              </a:lnSpc>
            </a:pPr>
            <a:r>
              <a:rPr lang="zh-TW" altLang="en-US" sz="2400" b="1">
                <a:solidFill>
                  <a:srgbClr val="0000CC"/>
                </a:solidFill>
                <a:latin typeface="標楷體" pitchFamily="65" charset="-120"/>
                <a:ea typeface="標楷體" pitchFamily="65" charset="-120"/>
              </a:rPr>
              <a:t>從企業內部系統，擷取資料加以分析</a:t>
            </a:r>
          </a:p>
          <a:p>
            <a:pPr>
              <a:lnSpc>
                <a:spcPct val="80000"/>
              </a:lnSpc>
            </a:pPr>
            <a:r>
              <a:rPr lang="en-US" altLang="zh-TW" sz="2800" b="1" u="sng">
                <a:solidFill>
                  <a:srgbClr val="E45A1C"/>
                </a:solidFill>
                <a:latin typeface="標楷體" pitchFamily="65" charset="-120"/>
                <a:ea typeface="標楷體" pitchFamily="65" charset="-120"/>
              </a:rPr>
              <a:t>Data Warehousing</a:t>
            </a:r>
            <a:r>
              <a:rPr lang="en-US" altLang="zh-TW" sz="2800" b="1">
                <a:solidFill>
                  <a:srgbClr val="0000CC"/>
                </a:solidFill>
                <a:latin typeface="標楷體" pitchFamily="65" charset="-120"/>
                <a:ea typeface="標楷體" pitchFamily="65" charset="-120"/>
              </a:rPr>
              <a:t> </a:t>
            </a:r>
            <a:r>
              <a:rPr lang="zh-TW" altLang="en-US" sz="2800" b="1">
                <a:solidFill>
                  <a:srgbClr val="0000CC"/>
                </a:solidFill>
                <a:latin typeface="標楷體" pitchFamily="65" charset="-120"/>
                <a:ea typeface="標楷體" pitchFamily="65" charset="-120"/>
              </a:rPr>
              <a:t>資料倉儲</a:t>
            </a:r>
          </a:p>
          <a:p>
            <a:pPr lvl="1">
              <a:lnSpc>
                <a:spcPct val="80000"/>
              </a:lnSpc>
            </a:pPr>
            <a:r>
              <a:rPr lang="zh-TW" altLang="en-US" sz="2400" b="1">
                <a:solidFill>
                  <a:srgbClr val="0000CC"/>
                </a:solidFill>
                <a:latin typeface="標楷體" pitchFamily="65" charset="-120"/>
                <a:ea typeface="標楷體" pitchFamily="65" charset="-120"/>
              </a:rPr>
              <a:t>將企業大量的營運資料加以綜合儲存</a:t>
            </a:r>
          </a:p>
          <a:p>
            <a:pPr>
              <a:lnSpc>
                <a:spcPct val="80000"/>
              </a:lnSpc>
            </a:pPr>
            <a:r>
              <a:rPr lang="en-US" altLang="zh-TW" sz="2800" b="1" u="sng">
                <a:solidFill>
                  <a:srgbClr val="E45A1C"/>
                </a:solidFill>
                <a:latin typeface="標楷體" pitchFamily="65" charset="-120"/>
                <a:ea typeface="標楷體" pitchFamily="65" charset="-120"/>
              </a:rPr>
              <a:t>Data Mining</a:t>
            </a:r>
            <a:r>
              <a:rPr lang="en-US" altLang="zh-TW" sz="2800" b="1">
                <a:solidFill>
                  <a:srgbClr val="0000CC"/>
                </a:solidFill>
                <a:latin typeface="標楷體" pitchFamily="65" charset="-120"/>
                <a:ea typeface="標楷體" pitchFamily="65" charset="-120"/>
              </a:rPr>
              <a:t> </a:t>
            </a:r>
            <a:r>
              <a:rPr lang="zh-TW" altLang="en-US" sz="2800" b="1">
                <a:solidFill>
                  <a:srgbClr val="0000CC"/>
                </a:solidFill>
                <a:latin typeface="標楷體" pitchFamily="65" charset="-120"/>
                <a:ea typeface="標楷體" pitchFamily="65" charset="-120"/>
              </a:rPr>
              <a:t>資料探勘</a:t>
            </a:r>
          </a:p>
          <a:p>
            <a:pPr lvl="1">
              <a:lnSpc>
                <a:spcPct val="80000"/>
              </a:lnSpc>
            </a:pPr>
            <a:r>
              <a:rPr lang="zh-TW" altLang="en-US" sz="2400" b="1">
                <a:solidFill>
                  <a:srgbClr val="0000CC"/>
                </a:solidFill>
                <a:latin typeface="標楷體" pitchFamily="65" charset="-120"/>
                <a:ea typeface="標楷體" pitchFamily="65" charset="-120"/>
              </a:rPr>
              <a:t>將資料倉儲中的大量資料加以分析，挖掘出有用的知識</a:t>
            </a:r>
          </a:p>
          <a:p>
            <a:pPr>
              <a:lnSpc>
                <a:spcPct val="80000"/>
              </a:lnSpc>
            </a:pPr>
            <a:r>
              <a:rPr lang="en-US" altLang="zh-TW" sz="2800" b="1" u="sng">
                <a:solidFill>
                  <a:srgbClr val="E45A1C"/>
                </a:solidFill>
                <a:latin typeface="標楷體" pitchFamily="65" charset="-120"/>
                <a:ea typeface="標楷體" pitchFamily="65" charset="-120"/>
              </a:rPr>
              <a:t>Work Flow</a:t>
            </a:r>
          </a:p>
          <a:p>
            <a:pPr lvl="1">
              <a:lnSpc>
                <a:spcPct val="80000"/>
              </a:lnSpc>
            </a:pPr>
            <a:r>
              <a:rPr lang="zh-TW" altLang="en-US" sz="2400" b="1">
                <a:solidFill>
                  <a:srgbClr val="0000CC"/>
                </a:solidFill>
                <a:latin typeface="標楷體" pitchFamily="65" charset="-120"/>
                <a:ea typeface="標楷體" pitchFamily="65" charset="-120"/>
              </a:rPr>
              <a:t>將工作流程自動化，並藉以保存文件</a:t>
            </a:r>
          </a:p>
        </p:txBody>
      </p:sp>
    </p:spTree>
  </p:cSld>
  <p:clrMapOvr>
    <a:masterClrMapping/>
  </p:clrMapOvr>
  <p:transition>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663D1B7F-9883-41F1-AE49-0036A7B0FA7A}" type="slidenum">
              <a:rPr lang="en-US" altLang="zh-TW"/>
              <a:pPr/>
              <a:t>45</a:t>
            </a:fld>
            <a:endParaRPr lang="en-US" altLang="zh-TW"/>
          </a:p>
        </p:txBody>
      </p:sp>
      <p:sp>
        <p:nvSpPr>
          <p:cNvPr id="746498" name="Rectangle 2"/>
          <p:cNvSpPr>
            <a:spLocks noGrp="1" noRot="1" noChangeArrowheads="1"/>
          </p:cNvSpPr>
          <p:nvPr>
            <p:ph type="title"/>
          </p:nvPr>
        </p:nvSpPr>
        <p:spPr>
          <a:xfrm>
            <a:off x="611188" y="0"/>
            <a:ext cx="6870700" cy="987425"/>
          </a:xfrm>
        </p:spPr>
        <p:txBody>
          <a:bodyPr/>
          <a:lstStyle/>
          <a:p>
            <a:r>
              <a:rPr lang="zh-TW" altLang="en-US" b="0" u="sng">
                <a:solidFill>
                  <a:srgbClr val="CC0000"/>
                </a:solidFill>
                <a:ea typeface="標楷體" pitchFamily="65" charset="-120"/>
              </a:rPr>
              <a:t>知識管理系統軟體</a:t>
            </a:r>
          </a:p>
        </p:txBody>
      </p:sp>
      <p:pic>
        <p:nvPicPr>
          <p:cNvPr id="746499" name="Picture 3"/>
          <p:cNvPicPr>
            <a:picLocks noChangeAspect="1" noChangeArrowheads="1"/>
          </p:cNvPicPr>
          <p:nvPr/>
        </p:nvPicPr>
        <p:blipFill>
          <a:blip r:embed="rId2" cstate="print"/>
          <a:srcRect/>
          <a:stretch>
            <a:fillRect/>
          </a:stretch>
        </p:blipFill>
        <p:spPr bwMode="auto">
          <a:xfrm>
            <a:off x="755650" y="1484313"/>
            <a:ext cx="7810500" cy="4105275"/>
          </a:xfrm>
          <a:prstGeom prst="rect">
            <a:avLst/>
          </a:prstGeom>
          <a:noFill/>
        </p:spPr>
      </p:pic>
    </p:spTree>
  </p:cSld>
  <p:clrMapOvr>
    <a:masterClrMapping/>
  </p:clrMapOvr>
  <p:transition>
    <p:wedg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投影片編號版面配置區 5"/>
          <p:cNvSpPr>
            <a:spLocks noGrp="1"/>
          </p:cNvSpPr>
          <p:nvPr>
            <p:ph type="sldNum" sz="quarter" idx="12"/>
          </p:nvPr>
        </p:nvSpPr>
        <p:spPr/>
        <p:txBody>
          <a:bodyPr/>
          <a:lstStyle/>
          <a:p>
            <a:fld id="{30B19CE0-06B8-490D-8F68-66C83387F93F}" type="slidenum">
              <a:rPr lang="en-US" altLang="zh-TW"/>
              <a:pPr/>
              <a:t>46</a:t>
            </a:fld>
            <a:endParaRPr lang="en-US" altLang="zh-TW"/>
          </a:p>
        </p:txBody>
      </p:sp>
      <p:sp>
        <p:nvSpPr>
          <p:cNvPr id="747522" name="Rectangle 2"/>
          <p:cNvSpPr>
            <a:spLocks noGrp="1" noRot="1" noChangeArrowheads="1"/>
          </p:cNvSpPr>
          <p:nvPr>
            <p:ph type="title"/>
          </p:nvPr>
        </p:nvSpPr>
        <p:spPr>
          <a:xfrm>
            <a:off x="323850" y="-171450"/>
            <a:ext cx="9144000" cy="1030288"/>
          </a:xfrm>
        </p:spPr>
        <p:txBody>
          <a:bodyPr/>
          <a:lstStyle/>
          <a:p>
            <a:r>
              <a:rPr lang="zh-TW" altLang="en-US" sz="3600" b="0" u="sng">
                <a:solidFill>
                  <a:srgbClr val="CC0000"/>
                </a:solidFill>
                <a:latin typeface="標楷體" pitchFamily="65" charset="-120"/>
                <a:ea typeface="標楷體" pitchFamily="65" charset="-120"/>
              </a:rPr>
              <a:t>支援不同知識格式型態的</a:t>
            </a:r>
            <a:r>
              <a:rPr lang="en-US" altLang="zh-TW" sz="3600" b="0" u="sng">
                <a:solidFill>
                  <a:srgbClr val="CC0000"/>
                </a:solidFill>
                <a:latin typeface="標楷體" pitchFamily="65" charset="-120"/>
                <a:ea typeface="標楷體" pitchFamily="65" charset="-120"/>
              </a:rPr>
              <a:t>IT</a:t>
            </a:r>
            <a:r>
              <a:rPr lang="zh-TW" altLang="en-US" sz="3600" b="0" u="sng">
                <a:solidFill>
                  <a:srgbClr val="CC0000"/>
                </a:solidFill>
                <a:latin typeface="標楷體" pitchFamily="65" charset="-120"/>
                <a:ea typeface="標楷體" pitchFamily="65" charset="-120"/>
              </a:rPr>
              <a:t>工具</a:t>
            </a:r>
          </a:p>
        </p:txBody>
      </p:sp>
      <p:graphicFrame>
        <p:nvGraphicFramePr>
          <p:cNvPr id="747523" name="Group 3"/>
          <p:cNvGraphicFramePr>
            <a:graphicFrameLocks noGrp="1"/>
          </p:cNvGraphicFramePr>
          <p:nvPr/>
        </p:nvGraphicFramePr>
        <p:xfrm>
          <a:off x="395288" y="714375"/>
          <a:ext cx="7921625" cy="6152136"/>
        </p:xfrm>
        <a:graphic>
          <a:graphicData uri="http://schemas.openxmlformats.org/drawingml/2006/table">
            <a:tbl>
              <a:tblPr/>
              <a:tblGrid>
                <a:gridCol w="1490662"/>
                <a:gridCol w="1489075"/>
                <a:gridCol w="1490663"/>
                <a:gridCol w="1725612"/>
                <a:gridCol w="1725613"/>
              </a:tblGrid>
              <a:tr h="6858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支援數字導向</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支援文件導向</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支援溝通討論</a:t>
                      </a:r>
                    </a:p>
                    <a:p>
                      <a:pPr marL="0" marR="0" lvl="0" indent="0" algn="ctr" defTabSz="914400" rtl="0" eaLnBrk="1" fontAlgn="base" latinLnBrk="0" hangingPunct="1">
                        <a:lnSpc>
                          <a:spcPct val="9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導向</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支援智慧型知識</a:t>
                      </a:r>
                    </a:p>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儲存導向</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22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支援多媒體導向</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r>
              <a:tr h="2514600">
                <a:tc>
                  <a:txBody>
                    <a:bodyPr/>
                    <a:lstStyle/>
                    <a:p>
                      <a:pPr marL="0" marR="0" lvl="0" indent="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資料倉儲</a:t>
                      </a:r>
                    </a:p>
                    <a:p>
                      <a:pPr marL="0" marR="0" lvl="0" indent="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資料探勘</a:t>
                      </a:r>
                    </a:p>
                    <a:p>
                      <a:pPr marL="0" marR="0" lvl="0" indent="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模式模擬</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文件管理系統</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工作流程系統</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智慧代理人</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搜尋引擎</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網際網路</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電腦輔助設計</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文件探勘</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電子布告欄</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電子郵件</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群組軟體</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聊天室</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電子視訊會議</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網際網路</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企業內部網路</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企業外部網路</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電子論壇</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專家系統</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案例推理系統</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常見問題解答集</a:t>
                      </a:r>
                      <a:r>
                        <a:rPr kumimoji="1" lang="en-US" altLang="zh-TW"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(FAQ)</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智慧代理人</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人工智慧</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劇本模擬</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虛擬實境</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多媒體管理系統</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網際網路</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電子視訊會議</a:t>
                      </a:r>
                    </a:p>
                    <a:p>
                      <a:pPr marL="95250" marR="0" lvl="0" indent="-9525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22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線上學習</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投影片編號版面配置區 5"/>
          <p:cNvSpPr>
            <a:spLocks noGrp="1"/>
          </p:cNvSpPr>
          <p:nvPr>
            <p:ph type="sldNum" sz="quarter" idx="12"/>
          </p:nvPr>
        </p:nvSpPr>
        <p:spPr/>
        <p:txBody>
          <a:bodyPr/>
          <a:lstStyle/>
          <a:p>
            <a:fld id="{2670284A-F5A8-442A-A772-8FF78CD2FB26}" type="slidenum">
              <a:rPr lang="en-US" altLang="zh-TW"/>
              <a:pPr/>
              <a:t>47</a:t>
            </a:fld>
            <a:endParaRPr lang="en-US" altLang="zh-TW"/>
          </a:p>
        </p:txBody>
      </p:sp>
      <p:sp>
        <p:nvSpPr>
          <p:cNvPr id="748546" name="Rectangle 2"/>
          <p:cNvSpPr>
            <a:spLocks noGrp="1" noRot="1" noChangeArrowheads="1"/>
          </p:cNvSpPr>
          <p:nvPr>
            <p:ph type="title"/>
          </p:nvPr>
        </p:nvSpPr>
        <p:spPr>
          <a:xfrm>
            <a:off x="0" y="152400"/>
            <a:ext cx="7885113" cy="684213"/>
          </a:xfrm>
        </p:spPr>
        <p:txBody>
          <a:bodyPr/>
          <a:lstStyle/>
          <a:p>
            <a:r>
              <a:rPr lang="zh-TW" altLang="en-US" sz="3400" b="0" u="sng">
                <a:solidFill>
                  <a:srgbClr val="CC0000"/>
                </a:solidFill>
                <a:latin typeface="標楷體" pitchFamily="65" charset="-120"/>
                <a:ea typeface="標楷體" pitchFamily="65" charset="-120"/>
              </a:rPr>
              <a:t>支援不同知識管理步驟的主要</a:t>
            </a:r>
            <a:r>
              <a:rPr lang="en-US" altLang="zh-TW" sz="3400" b="0" u="sng">
                <a:solidFill>
                  <a:srgbClr val="CC0000"/>
                </a:solidFill>
                <a:latin typeface="標楷體" pitchFamily="65" charset="-120"/>
                <a:ea typeface="標楷體" pitchFamily="65" charset="-120"/>
              </a:rPr>
              <a:t>IT</a:t>
            </a:r>
            <a:r>
              <a:rPr lang="zh-TW" altLang="en-US" sz="3400" b="0" u="sng">
                <a:solidFill>
                  <a:srgbClr val="CC0000"/>
                </a:solidFill>
                <a:latin typeface="標楷體" pitchFamily="65" charset="-120"/>
                <a:ea typeface="標楷體" pitchFamily="65" charset="-120"/>
              </a:rPr>
              <a:t>工具</a:t>
            </a:r>
          </a:p>
        </p:txBody>
      </p:sp>
      <p:graphicFrame>
        <p:nvGraphicFramePr>
          <p:cNvPr id="748547" name="Group 3"/>
          <p:cNvGraphicFramePr>
            <a:graphicFrameLocks noGrp="1"/>
          </p:cNvGraphicFramePr>
          <p:nvPr/>
        </p:nvGraphicFramePr>
        <p:xfrm>
          <a:off x="468313" y="981075"/>
          <a:ext cx="7543800" cy="5396232"/>
        </p:xfrm>
        <a:graphic>
          <a:graphicData uri="http://schemas.openxmlformats.org/drawingml/2006/table">
            <a:tbl>
              <a:tblPr/>
              <a:tblGrid>
                <a:gridCol w="990600"/>
                <a:gridCol w="1066800"/>
                <a:gridCol w="1066800"/>
                <a:gridCol w="1066800"/>
                <a:gridCol w="1066800"/>
                <a:gridCol w="1066800"/>
                <a:gridCol w="1219200"/>
              </a:tblGrid>
              <a:tr h="8890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支援知識的定義</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支援知識的獲取</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支援知識的創造</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支援知識的儲存</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支援知識的擷取與利用</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支援知識的分享傳遞</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支援多種流程的整合型</a:t>
                      </a:r>
                      <a:r>
                        <a:rPr kumimoji="1" lang="en-US" altLang="zh-TW"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IT</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r>
              <a:tr h="2895600">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搜尋引擎</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智慧代理人</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知識地圖</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專家黃頁</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企業內部網路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企業外部網路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網際網路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群組軟體</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搜尋引擎</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協同商務</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繪圖輔助的設計</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案例推理系統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資料探勘</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模式模擬</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協同過濾系統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腦力激盪支援軟體</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全球資訊網</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資料庫</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資料倉儲</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文件管理系統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知識庫</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工作流程系統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endPar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endParaRP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全球資訊網</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搜尋引擎</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文件探勘</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線上即時分析</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介面設計軟體</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企業入口網站</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網際網路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全球資訊網</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企業內部網路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企業外部網路</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群組軟體</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工作流程系統</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企業入口網站</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知識管理系統</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投影片編號版面配置區 5"/>
          <p:cNvSpPr>
            <a:spLocks noGrp="1"/>
          </p:cNvSpPr>
          <p:nvPr>
            <p:ph type="sldNum" sz="quarter" idx="12"/>
          </p:nvPr>
        </p:nvSpPr>
        <p:spPr/>
        <p:txBody>
          <a:bodyPr/>
          <a:lstStyle/>
          <a:p>
            <a:fld id="{12346517-2F36-4270-A53C-8D61DD9202BC}" type="slidenum">
              <a:rPr lang="en-US" altLang="zh-TW"/>
              <a:pPr/>
              <a:t>48</a:t>
            </a:fld>
            <a:endParaRPr lang="en-US" altLang="zh-TW"/>
          </a:p>
        </p:txBody>
      </p:sp>
      <p:sp>
        <p:nvSpPr>
          <p:cNvPr id="749570" name="Rectangle 2"/>
          <p:cNvSpPr>
            <a:spLocks noGrp="1" noRot="1" noChangeArrowheads="1"/>
          </p:cNvSpPr>
          <p:nvPr>
            <p:ph type="title"/>
          </p:nvPr>
        </p:nvSpPr>
        <p:spPr>
          <a:xfrm>
            <a:off x="0" y="188913"/>
            <a:ext cx="7921625" cy="555625"/>
          </a:xfrm>
        </p:spPr>
        <p:txBody>
          <a:bodyPr/>
          <a:lstStyle/>
          <a:p>
            <a:r>
              <a:rPr lang="zh-TW" altLang="en-US" sz="3000" b="0" u="sng">
                <a:solidFill>
                  <a:srgbClr val="CC0000"/>
                </a:solidFill>
                <a:latin typeface="標楷體" pitchFamily="65" charset="-120"/>
                <a:ea typeface="標楷體" pitchFamily="65" charset="-120"/>
              </a:rPr>
              <a:t>支援不同知識管理步驟的主要</a:t>
            </a:r>
            <a:r>
              <a:rPr lang="en-US" altLang="zh-TW" sz="3000" b="0" u="sng">
                <a:solidFill>
                  <a:srgbClr val="CC0000"/>
                </a:solidFill>
                <a:latin typeface="標楷體" pitchFamily="65" charset="-120"/>
                <a:ea typeface="標楷體" pitchFamily="65" charset="-120"/>
              </a:rPr>
              <a:t>IT</a:t>
            </a:r>
            <a:r>
              <a:rPr lang="zh-TW" altLang="en-US" sz="3000" b="0" u="sng">
                <a:solidFill>
                  <a:srgbClr val="CC0000"/>
                </a:solidFill>
                <a:latin typeface="標楷體" pitchFamily="65" charset="-120"/>
                <a:ea typeface="標楷體" pitchFamily="65" charset="-120"/>
              </a:rPr>
              <a:t>工具（續）</a:t>
            </a:r>
          </a:p>
        </p:txBody>
      </p:sp>
      <p:graphicFrame>
        <p:nvGraphicFramePr>
          <p:cNvPr id="749571" name="Group 3"/>
          <p:cNvGraphicFramePr>
            <a:graphicFrameLocks noGrp="1"/>
          </p:cNvGraphicFramePr>
          <p:nvPr/>
        </p:nvGraphicFramePr>
        <p:xfrm>
          <a:off x="323850" y="981075"/>
          <a:ext cx="7543800" cy="3969768"/>
        </p:xfrm>
        <a:graphic>
          <a:graphicData uri="http://schemas.openxmlformats.org/drawingml/2006/table">
            <a:tbl>
              <a:tblPr/>
              <a:tblGrid>
                <a:gridCol w="990600"/>
                <a:gridCol w="1066800"/>
                <a:gridCol w="1066800"/>
                <a:gridCol w="1066800"/>
                <a:gridCol w="1066800"/>
                <a:gridCol w="1066800"/>
                <a:gridCol w="1219200"/>
              </a:tblGrid>
              <a:tr h="9144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支援知識的定義</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支援知識的獲取</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支援知識的創造</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支援知識的儲存</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支援知識的擷取與利用</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支援知識的分享傳遞</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1" lang="zh-TW" altLang="en-US"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支援多種流程的整合型</a:t>
                      </a:r>
                      <a:r>
                        <a:rPr kumimoji="1" lang="en-US" altLang="zh-TW"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rPr>
                        <a:t>IT</a:t>
                      </a:r>
                    </a:p>
                  </a:txBody>
                  <a:tcPr marL="92075" marR="92075" marT="46038" marB="4603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9999FF"/>
                    </a:solidFill>
                  </a:tcPr>
                </a:tc>
              </a:tr>
              <a:tr h="2398713">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endParaRPr kumimoji="1" lang="zh-TW" altLang="zh-TW"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endParaRP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endParaRPr kumimoji="1" lang="zh-TW" altLang="zh-TW"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endParaRP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群組群體</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BBS</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聊天室</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虛擬實境軟體</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常見問題集解答</a:t>
                      </a:r>
                      <a:r>
                        <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(FAQ)</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專家系統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案例推理系統</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endPar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endParaRP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智慧代理人</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電子視訊會議</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e</a:t>
                      </a: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化企業社群</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en-US" altLang="zh-TW"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BBS</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聊天室</a:t>
                      </a:r>
                    </a:p>
                    <a:p>
                      <a:pPr marL="101600" marR="0" lvl="0" indent="-101600" algn="l" defTabSz="914400" rtl="0" eaLnBrk="1" fontAlgn="base" latinLnBrk="0" hangingPunct="1">
                        <a:lnSpc>
                          <a:spcPct val="100000"/>
                        </a:lnSpc>
                        <a:spcBef>
                          <a:spcPct val="20000"/>
                        </a:spcBef>
                        <a:spcAft>
                          <a:spcPct val="0"/>
                        </a:spcAft>
                        <a:buClr>
                          <a:srgbClr val="6666FF"/>
                        </a:buClr>
                        <a:buSzTx/>
                        <a:buFontTx/>
                        <a:buChar char="•"/>
                        <a:tabLst/>
                      </a:pPr>
                      <a:r>
                        <a:rPr kumimoji="1" lang="zh-TW" altLang="en-US" sz="1800" b="1" i="0" u="none" strike="noStrike" cap="none" normalizeH="0" baseline="0" smtClean="0">
                          <a:ln>
                            <a:noFill/>
                          </a:ln>
                          <a:solidFill>
                            <a:srgbClr val="0000CC"/>
                          </a:solidFill>
                          <a:effectLst>
                            <a:outerShdw blurRad="38100" dist="38100" dir="2700000" algn="tl">
                              <a:srgbClr val="000000"/>
                            </a:outerShdw>
                          </a:effectLst>
                          <a:latin typeface="Arial" charset="0"/>
                          <a:ea typeface="新細明體" pitchFamily="18" charset="-120"/>
                        </a:rPr>
                        <a:t>群組決策支援系統</a:t>
                      </a: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01600" marR="0" lvl="0" indent="-101600" algn="l" defTabSz="914400" rtl="0" eaLnBrk="1" fontAlgn="base" latinLnBrk="0" hangingPunct="1">
                        <a:lnSpc>
                          <a:spcPct val="100000"/>
                        </a:lnSpc>
                        <a:spcBef>
                          <a:spcPct val="20000"/>
                        </a:spcBef>
                        <a:spcAft>
                          <a:spcPct val="0"/>
                        </a:spcAft>
                        <a:buClr>
                          <a:srgbClr val="6666FF"/>
                        </a:buClr>
                        <a:buSzTx/>
                        <a:buFontTx/>
                        <a:buNone/>
                        <a:tabLst/>
                      </a:pPr>
                      <a:endParaRPr kumimoji="1" lang="zh-TW" altLang="zh-TW" sz="1800" b="0" i="0" u="none" strike="noStrike" cap="none" normalizeH="0" baseline="0" smtClean="0">
                        <a:ln>
                          <a:noFill/>
                        </a:ln>
                        <a:solidFill>
                          <a:schemeClr val="tx1"/>
                        </a:solidFill>
                        <a:effectLst>
                          <a:outerShdw blurRad="38100" dist="38100" dir="2700000" algn="tl">
                            <a:srgbClr val="000000"/>
                          </a:outerShdw>
                        </a:effectLst>
                        <a:latin typeface="Arial" charset="0"/>
                        <a:ea typeface="新細明體" pitchFamily="18" charset="-120"/>
                      </a:endParaRPr>
                    </a:p>
                  </a:txBody>
                  <a:tcPr marL="92075" marR="92075" marT="46038" marB="46038"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fld id="{3DBA8787-6802-4E26-BF68-3F19B82C2838}" type="slidenum">
              <a:rPr lang="en-US" altLang="zh-TW"/>
              <a:pPr/>
              <a:t>49</a:t>
            </a:fld>
            <a:endParaRPr lang="en-US" altLang="zh-TW"/>
          </a:p>
        </p:txBody>
      </p:sp>
      <p:sp>
        <p:nvSpPr>
          <p:cNvPr id="750594" name="Rectangle 2"/>
          <p:cNvSpPr>
            <a:spLocks noGrp="1" noRot="1" noChangeArrowheads="1"/>
          </p:cNvSpPr>
          <p:nvPr>
            <p:ph type="title"/>
          </p:nvPr>
        </p:nvSpPr>
        <p:spPr>
          <a:xfrm>
            <a:off x="0" y="0"/>
            <a:ext cx="7920038" cy="755650"/>
          </a:xfrm>
        </p:spPr>
        <p:txBody>
          <a:bodyPr/>
          <a:lstStyle/>
          <a:p>
            <a:r>
              <a:rPr lang="zh-TW" altLang="en-US" sz="3000" b="0" u="sng">
                <a:solidFill>
                  <a:srgbClr val="CC0000"/>
                </a:solidFill>
                <a:ea typeface="標楷體" pitchFamily="65" charset="-120"/>
              </a:rPr>
              <a:t>組織支援知識管理的整合性資訊科技平台架構</a:t>
            </a:r>
          </a:p>
        </p:txBody>
      </p:sp>
      <p:sp>
        <p:nvSpPr>
          <p:cNvPr id="750595" name="Rectangle 3"/>
          <p:cNvSpPr>
            <a:spLocks noChangeArrowheads="1"/>
          </p:cNvSpPr>
          <p:nvPr/>
        </p:nvSpPr>
        <p:spPr bwMode="auto">
          <a:xfrm>
            <a:off x="1776413" y="1276350"/>
            <a:ext cx="9144000" cy="0"/>
          </a:xfrm>
          <a:prstGeom prst="rect">
            <a:avLst/>
          </a:prstGeom>
          <a:noFill/>
          <a:ln w="9525">
            <a:noFill/>
            <a:miter lim="800000"/>
            <a:headEnd/>
            <a:tailEnd/>
          </a:ln>
          <a:effectLst/>
        </p:spPr>
        <p:txBody>
          <a:bodyPr lIns="92075" tIns="46038" rIns="92075" bIns="46038">
            <a:spAutoFit/>
          </a:bodyPr>
          <a:lstStyle/>
          <a:p>
            <a:endParaRPr lang="zh-TW" altLang="en-US"/>
          </a:p>
        </p:txBody>
      </p:sp>
      <p:grpSp>
        <p:nvGrpSpPr>
          <p:cNvPr id="750596" name="Group 4"/>
          <p:cNvGrpSpPr>
            <a:grpSpLocks/>
          </p:cNvGrpSpPr>
          <p:nvPr/>
        </p:nvGrpSpPr>
        <p:grpSpPr bwMode="auto">
          <a:xfrm>
            <a:off x="0" y="836613"/>
            <a:ext cx="9144000" cy="6021387"/>
            <a:chOff x="720" y="912"/>
            <a:chExt cx="4368" cy="3024"/>
          </a:xfrm>
        </p:grpSpPr>
        <p:graphicFrame>
          <p:nvGraphicFramePr>
            <p:cNvPr id="750597" name="Object 5"/>
            <p:cNvGraphicFramePr>
              <a:graphicFrameLocks noChangeAspect="1"/>
            </p:cNvGraphicFramePr>
            <p:nvPr/>
          </p:nvGraphicFramePr>
          <p:xfrm>
            <a:off x="720" y="912"/>
            <a:ext cx="4368" cy="3024"/>
          </p:xfrm>
          <a:graphic>
            <a:graphicData uri="http://schemas.openxmlformats.org/presentationml/2006/ole">
              <mc:AlternateContent xmlns:mc="http://schemas.openxmlformats.org/markup-compatibility/2006">
                <mc:Choice xmlns:v="urn:schemas-microsoft-com:vml" Requires="v">
                  <p:oleObj spid="_x0000_s750600" name="Photo Editor 影像" r:id="rId3" imgW="17409524" imgH="16204287" progId="">
                    <p:embed/>
                  </p:oleObj>
                </mc:Choice>
                <mc:Fallback>
                  <p:oleObj name="Photo Editor 影像" r:id="rId3" imgW="17409524" imgH="16204287"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912"/>
                          <a:ext cx="4368" cy="3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50598" name="Text Box 6"/>
            <p:cNvSpPr txBox="1">
              <a:spLocks noChangeArrowheads="1"/>
            </p:cNvSpPr>
            <p:nvPr/>
          </p:nvSpPr>
          <p:spPr bwMode="auto">
            <a:xfrm>
              <a:off x="2592" y="2185"/>
              <a:ext cx="768" cy="288"/>
            </a:xfrm>
            <a:prstGeom prst="rect">
              <a:avLst/>
            </a:prstGeom>
            <a:solidFill>
              <a:schemeClr val="tx1"/>
            </a:solidFill>
            <a:ln w="9525">
              <a:noFill/>
              <a:miter lim="800000"/>
              <a:headEnd/>
              <a:tailEnd/>
            </a:ln>
            <a:effectLst/>
          </p:spPr>
          <p:txBody>
            <a:bodyPr lIns="92075" tIns="46038" rIns="92075" bIns="46038"/>
            <a:lstStyle/>
            <a:p>
              <a:pPr algn="ctr">
                <a:lnSpc>
                  <a:spcPct val="80000"/>
                </a:lnSpc>
                <a:spcBef>
                  <a:spcPct val="50000"/>
                </a:spcBef>
                <a:buFont typeface="Wingdings" pitchFamily="2" charset="2"/>
                <a:buNone/>
              </a:pPr>
              <a:r>
                <a:rPr lang="zh-TW" altLang="en-US" sz="900" b="0">
                  <a:solidFill>
                    <a:schemeClr val="bg2"/>
                  </a:solidFill>
                  <a:latin typeface="Times New Roman" pitchFamily="18" charset="0"/>
                </a:rPr>
                <a:t>知識管理的資訊</a:t>
              </a:r>
            </a:p>
            <a:p>
              <a:pPr algn="ctr">
                <a:lnSpc>
                  <a:spcPct val="80000"/>
                </a:lnSpc>
                <a:spcBef>
                  <a:spcPct val="50000"/>
                </a:spcBef>
                <a:buFont typeface="Wingdings" pitchFamily="2" charset="2"/>
                <a:buNone/>
              </a:pPr>
              <a:r>
                <a:rPr lang="zh-TW" altLang="en-US" sz="900" b="0">
                  <a:solidFill>
                    <a:schemeClr val="bg2"/>
                  </a:solidFill>
                  <a:latin typeface="Times New Roman" pitchFamily="18" charset="0"/>
                </a:rPr>
                <a:t>科技平台</a:t>
              </a:r>
            </a:p>
          </p:txBody>
        </p:sp>
      </p:grpSp>
    </p:spTree>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22E9623E-2566-4FA1-9EE9-EB6091B7095B}" type="slidenum">
              <a:rPr lang="en-US" altLang="zh-TW"/>
              <a:pPr/>
              <a:t>5</a:t>
            </a:fld>
            <a:endParaRPr lang="en-US" altLang="zh-TW"/>
          </a:p>
        </p:txBody>
      </p:sp>
      <p:sp>
        <p:nvSpPr>
          <p:cNvPr id="4098" name="Rectangle 2"/>
          <p:cNvSpPr>
            <a:spLocks noGrp="1" noChangeArrowheads="1"/>
          </p:cNvSpPr>
          <p:nvPr>
            <p:ph type="title"/>
          </p:nvPr>
        </p:nvSpPr>
        <p:spPr>
          <a:ln/>
        </p:spPr>
        <p:txBody>
          <a:bodyPr/>
          <a:lstStyle/>
          <a:p>
            <a:r>
              <a:rPr lang="en-US" altLang="zh-TW"/>
              <a:t>Data Mining</a:t>
            </a:r>
          </a:p>
        </p:txBody>
      </p:sp>
      <p:pic>
        <p:nvPicPr>
          <p:cNvPr id="4099" name="Picture 3" descr="obr3588x_0509"/>
          <p:cNvPicPr>
            <a:picLocks noGrp="1" noChangeAspect="1" noChangeArrowheads="1"/>
          </p:cNvPicPr>
          <p:nvPr>
            <p:ph idx="1"/>
          </p:nvPr>
        </p:nvPicPr>
        <p:blipFill>
          <a:blip r:embed="rId2" cstate="print"/>
          <a:srcRect/>
          <a:stretch>
            <a:fillRect/>
          </a:stretch>
        </p:blipFill>
        <p:spPr>
          <a:xfrm>
            <a:off x="381000" y="1905000"/>
            <a:ext cx="8305800" cy="3505200"/>
          </a:xfrm>
          <a:noFill/>
        </p:spPr>
      </p:pic>
      <p:sp>
        <p:nvSpPr>
          <p:cNvPr id="4100" name="Text Box 4"/>
          <p:cNvSpPr txBox="1">
            <a:spLocks noChangeArrowheads="1"/>
          </p:cNvSpPr>
          <p:nvPr/>
        </p:nvSpPr>
        <p:spPr bwMode="auto">
          <a:xfrm>
            <a:off x="1143000" y="5791200"/>
            <a:ext cx="7772400" cy="579438"/>
          </a:xfrm>
          <a:prstGeom prst="rect">
            <a:avLst/>
          </a:prstGeom>
          <a:noFill/>
          <a:ln w="9525" algn="ctr">
            <a:noFill/>
            <a:miter lim="800000"/>
            <a:headEnd/>
            <a:tailEnd/>
          </a:ln>
          <a:effectLst>
            <a:outerShdw dist="35921" dir="2700000" algn="ctr" rotWithShape="0">
              <a:schemeClr val="bg2"/>
            </a:outerShdw>
          </a:effectLst>
        </p:spPr>
        <p:txBody>
          <a:bodyPr>
            <a:spAutoFit/>
          </a:bodyPr>
          <a:lstStyle/>
          <a:p>
            <a:pPr>
              <a:spcBef>
                <a:spcPct val="50000"/>
              </a:spcBef>
            </a:pPr>
            <a:r>
              <a:rPr kumimoji="0" lang="zh-TW" altLang="en-US" sz="3200">
                <a:solidFill>
                  <a:schemeClr val="accent2"/>
                </a:solidFill>
              </a:rPr>
              <a:t>選取      轉換        探勘（型態）  解釋評估</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5000" b="-25000"/>
          </a:stretch>
        </a:blip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AA3F5680-4A1E-4EC5-856F-80473C87F3F3}" type="slidenum">
              <a:rPr lang="en-US" altLang="zh-TW"/>
              <a:pPr/>
              <a:t>50</a:t>
            </a:fld>
            <a:endParaRPr lang="en-US" altLang="zh-TW"/>
          </a:p>
        </p:txBody>
      </p:sp>
      <p:sp>
        <p:nvSpPr>
          <p:cNvPr id="82946" name="Text Box 2"/>
          <p:cNvSpPr txBox="1">
            <a:spLocks noChangeArrowheads="1"/>
          </p:cNvSpPr>
          <p:nvPr/>
        </p:nvSpPr>
        <p:spPr bwMode="auto">
          <a:xfrm>
            <a:off x="304800" y="304800"/>
            <a:ext cx="85344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82947" name="Text Box 3"/>
          <p:cNvSpPr txBox="1">
            <a:spLocks noChangeArrowheads="1"/>
          </p:cNvSpPr>
          <p:nvPr/>
        </p:nvSpPr>
        <p:spPr bwMode="auto">
          <a:xfrm>
            <a:off x="533400" y="228600"/>
            <a:ext cx="7848600" cy="579438"/>
          </a:xfrm>
          <a:prstGeom prst="rect">
            <a:avLst/>
          </a:prstGeom>
          <a:noFill/>
          <a:ln w="9525">
            <a:noFill/>
            <a:miter lim="800000"/>
            <a:headEnd/>
            <a:tailEnd/>
          </a:ln>
          <a:effectLst/>
        </p:spPr>
        <p:txBody>
          <a:bodyPr>
            <a:spAutoFit/>
          </a:bodyPr>
          <a:lstStyle/>
          <a:p>
            <a:pPr algn="ctr">
              <a:spcBef>
                <a:spcPct val="50000"/>
              </a:spcBef>
            </a:pPr>
            <a:r>
              <a:rPr lang="en-US" altLang="zh-TW" sz="3200" u="sng" dirty="0">
                <a:solidFill>
                  <a:srgbClr val="FF0000"/>
                </a:solidFill>
                <a:effectLst>
                  <a:outerShdw blurRad="38100" dist="38100" dir="2700000" algn="tl">
                    <a:srgbClr val="000000">
                      <a:alpha val="43137"/>
                    </a:srgbClr>
                  </a:outerShdw>
                </a:effectLst>
                <a:latin typeface="Times New Roman" pitchFamily="18" charset="0"/>
              </a:rPr>
              <a:t>Introduction (information gap)</a:t>
            </a:r>
          </a:p>
        </p:txBody>
      </p:sp>
      <p:sp>
        <p:nvSpPr>
          <p:cNvPr id="82948" name="Text Box 4"/>
          <p:cNvSpPr txBox="1">
            <a:spLocks noChangeArrowheads="1"/>
          </p:cNvSpPr>
          <p:nvPr/>
        </p:nvSpPr>
        <p:spPr bwMode="auto">
          <a:xfrm>
            <a:off x="228600" y="990600"/>
            <a:ext cx="8610600" cy="5447645"/>
          </a:xfrm>
          <a:prstGeom prst="rect">
            <a:avLst/>
          </a:prstGeom>
          <a:noFill/>
          <a:ln w="9525">
            <a:noFill/>
            <a:miter lim="800000"/>
            <a:headEnd/>
            <a:tailEnd/>
          </a:ln>
          <a:effectLst/>
        </p:spPr>
        <p:txBody>
          <a:bodyPr>
            <a:spAutoFit/>
          </a:bodyPr>
          <a:lstStyle/>
          <a:p>
            <a:pPr>
              <a:spcBef>
                <a:spcPct val="50000"/>
              </a:spcBef>
            </a:pPr>
            <a:r>
              <a:rPr lang="en-US" altLang="zh-TW" u="sng" dirty="0">
                <a:solidFill>
                  <a:srgbClr val="000099"/>
                </a:solidFill>
                <a:latin typeface="Times New Roman" pitchFamily="18" charset="0"/>
              </a:rPr>
              <a:t>1</a:t>
            </a:r>
            <a:r>
              <a:rPr lang="en-US" altLang="zh-TW" i="1" u="sng" dirty="0">
                <a:solidFill>
                  <a:srgbClr val="000099"/>
                </a:solidFill>
                <a:latin typeface="Times New Roman" pitchFamily="18" charset="0"/>
              </a:rPr>
              <a:t>.The fragmented way in which organizations have developed information systems</a:t>
            </a:r>
            <a:r>
              <a:rPr lang="en-US" altLang="zh-TW" u="sng" dirty="0">
                <a:solidFill>
                  <a:srgbClr val="000099"/>
                </a:solidFill>
                <a:latin typeface="Times New Roman" pitchFamily="18" charset="0"/>
              </a:rPr>
              <a:t>—and their supporting databases—for many years.  In reality constraints on time and resources cause most organizations resort to a “one-thing-at-a-time” approach to developing systems.</a:t>
            </a:r>
          </a:p>
          <a:p>
            <a:pPr>
              <a:spcBef>
                <a:spcPct val="50000"/>
              </a:spcBef>
            </a:pPr>
            <a:r>
              <a:rPr lang="en-US" altLang="zh-TW" u="sng" dirty="0">
                <a:solidFill>
                  <a:srgbClr val="000000"/>
                </a:solidFill>
                <a:latin typeface="Times New Roman" pitchFamily="18" charset="0"/>
              </a:rPr>
              <a:t>2</a:t>
            </a:r>
            <a:r>
              <a:rPr lang="en-US" altLang="zh-TW" i="1" u="sng" dirty="0">
                <a:solidFill>
                  <a:srgbClr val="000000"/>
                </a:solidFill>
                <a:latin typeface="Times New Roman" pitchFamily="18" charset="0"/>
              </a:rPr>
              <a:t>.Most systems are developed to support operational processing,</a:t>
            </a:r>
            <a:r>
              <a:rPr lang="en-US" altLang="zh-TW" u="sng" dirty="0">
                <a:solidFill>
                  <a:srgbClr val="000000"/>
                </a:solidFill>
                <a:latin typeface="Times New Roman" pitchFamily="18" charset="0"/>
              </a:rPr>
              <a:t> with little or no thought given to the information or analytical tools needed for decision making.</a:t>
            </a:r>
            <a:endParaRPr lang="en-US" altLang="zh-TW" i="1" u="sng" dirty="0">
              <a:solidFill>
                <a:srgbClr val="000000"/>
              </a:solidFill>
              <a:latin typeface="Times New Roman" pitchFamily="18" charset="0"/>
            </a:endParaRPr>
          </a:p>
          <a:p>
            <a:pPr>
              <a:spcBef>
                <a:spcPct val="50000"/>
              </a:spcBef>
            </a:pPr>
            <a:r>
              <a:rPr lang="en-US" altLang="zh-TW" i="1" u="sng" dirty="0">
                <a:solidFill>
                  <a:srgbClr val="000099"/>
                </a:solidFill>
                <a:latin typeface="Times New Roman" pitchFamily="18" charset="0"/>
              </a:rPr>
              <a:t>Operational processing</a:t>
            </a:r>
            <a:r>
              <a:rPr lang="en-US" altLang="zh-TW" u="sng" dirty="0">
                <a:solidFill>
                  <a:srgbClr val="000099"/>
                </a:solidFill>
                <a:latin typeface="Times New Roman" pitchFamily="18" charset="0"/>
              </a:rPr>
              <a:t>, also called </a:t>
            </a:r>
            <a:r>
              <a:rPr lang="en-US" altLang="zh-TW" i="1" u="sng" dirty="0">
                <a:solidFill>
                  <a:srgbClr val="000099"/>
                </a:solidFill>
                <a:latin typeface="Times New Roman" pitchFamily="18" charset="0"/>
              </a:rPr>
              <a:t>transaction processing</a:t>
            </a:r>
            <a:r>
              <a:rPr lang="en-US" altLang="zh-TW" u="sng" dirty="0">
                <a:solidFill>
                  <a:srgbClr val="000099"/>
                </a:solidFill>
                <a:latin typeface="Times New Roman" pitchFamily="18" charset="0"/>
              </a:rPr>
              <a:t>, captures, stores, and manipulates data to support daily operations of the organization.</a:t>
            </a:r>
            <a:endParaRPr lang="en-US" altLang="zh-TW" i="1" u="sng" dirty="0">
              <a:solidFill>
                <a:srgbClr val="000099"/>
              </a:solidFill>
              <a:latin typeface="Times New Roman" pitchFamily="18" charset="0"/>
            </a:endParaRPr>
          </a:p>
          <a:p>
            <a:pPr>
              <a:spcBef>
                <a:spcPct val="50000"/>
              </a:spcBef>
            </a:pPr>
            <a:r>
              <a:rPr lang="en-US" altLang="zh-TW" i="1" u="sng" dirty="0">
                <a:solidFill>
                  <a:srgbClr val="000099"/>
                </a:solidFill>
                <a:latin typeface="Times New Roman" pitchFamily="18" charset="0"/>
              </a:rPr>
              <a:t>Information processing</a:t>
            </a:r>
            <a:r>
              <a:rPr lang="en-US" altLang="zh-TW" u="sng" dirty="0">
                <a:solidFill>
                  <a:srgbClr val="000099"/>
                </a:solidFill>
                <a:latin typeface="Times New Roman" pitchFamily="18" charset="0"/>
              </a:rPr>
              <a:t> is the analysis of summarized data or other formed of information to support decision making. </a:t>
            </a:r>
          </a:p>
        </p:txBody>
      </p:sp>
    </p:spTree>
  </p:cSld>
  <p:clrMapOvr>
    <a:masterClrMapping/>
  </p:clrMapOvr>
  <p:transition>
    <p:wedg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EF767DD5-0F59-4867-BF53-A5530C2370A0}" type="slidenum">
              <a:rPr lang="en-US" altLang="zh-TW"/>
              <a:pPr/>
              <a:t>51</a:t>
            </a:fld>
            <a:endParaRPr lang="en-US" altLang="zh-TW"/>
          </a:p>
        </p:txBody>
      </p:sp>
      <p:sp>
        <p:nvSpPr>
          <p:cNvPr id="83970" name="Text Box 2"/>
          <p:cNvSpPr txBox="1">
            <a:spLocks noChangeArrowheads="1"/>
          </p:cNvSpPr>
          <p:nvPr/>
        </p:nvSpPr>
        <p:spPr bwMode="auto">
          <a:xfrm>
            <a:off x="250825" y="692150"/>
            <a:ext cx="85344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latin typeface="Times New Roman" pitchFamily="18" charset="0"/>
              </a:rPr>
              <a:t>Introduction—data warehouse</a:t>
            </a:r>
          </a:p>
        </p:txBody>
      </p:sp>
      <p:sp>
        <p:nvSpPr>
          <p:cNvPr id="83971" name="Text Box 3"/>
          <p:cNvSpPr txBox="1">
            <a:spLocks noChangeArrowheads="1"/>
          </p:cNvSpPr>
          <p:nvPr/>
        </p:nvSpPr>
        <p:spPr bwMode="auto">
          <a:xfrm>
            <a:off x="304800" y="990600"/>
            <a:ext cx="8534400" cy="5386388"/>
          </a:xfrm>
          <a:prstGeom prst="rect">
            <a:avLst/>
          </a:prstGeom>
          <a:noFill/>
          <a:ln w="9525">
            <a:noFill/>
            <a:miter lim="800000"/>
            <a:headEnd/>
            <a:tailEnd/>
          </a:ln>
          <a:effectLst/>
        </p:spPr>
        <p:txBody>
          <a:bodyPr>
            <a:spAutoFit/>
          </a:bodyPr>
          <a:lstStyle/>
          <a:p>
            <a:pPr>
              <a:spcBef>
                <a:spcPct val="50000"/>
              </a:spcBef>
            </a:pPr>
            <a:endParaRPr lang="en-US" altLang="zh-TW" b="0">
              <a:latin typeface="Times New Roman" pitchFamily="18" charset="0"/>
            </a:endParaRPr>
          </a:p>
          <a:p>
            <a:pPr>
              <a:spcBef>
                <a:spcPct val="50000"/>
              </a:spcBef>
            </a:pPr>
            <a:r>
              <a:rPr lang="en-US" altLang="zh-TW" u="sng">
                <a:latin typeface="Times New Roman" pitchFamily="18" charset="0"/>
              </a:rPr>
              <a:t>1.Bridging the information gap are</a:t>
            </a:r>
            <a:r>
              <a:rPr lang="en-US" altLang="zh-TW" b="0" u="sng">
                <a:latin typeface="Times New Roman" pitchFamily="18" charset="0"/>
              </a:rPr>
              <a:t> </a:t>
            </a:r>
            <a:r>
              <a:rPr lang="en-US" altLang="zh-TW" i="1" u="sng">
                <a:solidFill>
                  <a:srgbClr val="FF0000"/>
                </a:solidFill>
                <a:latin typeface="Times New Roman" pitchFamily="18" charset="0"/>
              </a:rPr>
              <a:t>data warehouses</a:t>
            </a:r>
            <a:r>
              <a:rPr lang="en-US" altLang="zh-TW" u="sng">
                <a:latin typeface="Times New Roman" pitchFamily="18" charset="0"/>
              </a:rPr>
              <a:t>.</a:t>
            </a:r>
          </a:p>
          <a:p>
            <a:pPr>
              <a:spcBef>
                <a:spcPct val="50000"/>
              </a:spcBef>
            </a:pPr>
            <a:r>
              <a:rPr lang="en-US" altLang="zh-TW" u="sng">
                <a:solidFill>
                  <a:srgbClr val="FF0000"/>
                </a:solidFill>
                <a:latin typeface="Times New Roman" pitchFamily="18" charset="0"/>
              </a:rPr>
              <a:t>2</a:t>
            </a:r>
            <a:r>
              <a:rPr lang="en-US" altLang="zh-TW" i="1" u="sng">
                <a:solidFill>
                  <a:srgbClr val="FF0000"/>
                </a:solidFill>
                <a:latin typeface="Times New Roman" pitchFamily="18" charset="0"/>
              </a:rPr>
              <a:t>.Definition—(Martin,1997)</a:t>
            </a:r>
          </a:p>
          <a:p>
            <a:pPr>
              <a:spcBef>
                <a:spcPct val="50000"/>
              </a:spcBef>
            </a:pPr>
            <a:r>
              <a:rPr lang="en-US" altLang="zh-TW" u="sng">
                <a:solidFill>
                  <a:schemeClr val="accent2"/>
                </a:solidFill>
                <a:latin typeface="Times New Roman" pitchFamily="18" charset="0"/>
              </a:rPr>
              <a:t>Data warehouses consolidate and integrate information from many different sources and arrange it in a meaningful format for making accurate business decision.</a:t>
            </a:r>
          </a:p>
          <a:p>
            <a:pPr>
              <a:spcBef>
                <a:spcPct val="50000"/>
              </a:spcBef>
            </a:pPr>
            <a:r>
              <a:rPr lang="en-US" altLang="zh-TW" u="sng">
                <a:solidFill>
                  <a:srgbClr val="000066"/>
                </a:solidFill>
                <a:latin typeface="Times New Roman" pitchFamily="18" charset="0"/>
              </a:rPr>
              <a:t>They support executives, managers, and business analysts in making complex business decisions through applications such as the analysis of trends, target marketing, competitive analysis, and so on.</a:t>
            </a:r>
          </a:p>
          <a:p>
            <a:pPr>
              <a:spcBef>
                <a:spcPct val="50000"/>
              </a:spcBef>
            </a:pPr>
            <a:r>
              <a:rPr lang="en-US" altLang="zh-TW" u="sng">
                <a:solidFill>
                  <a:srgbClr val="800080"/>
                </a:solidFill>
                <a:latin typeface="Times New Roman" pitchFamily="18" charset="0"/>
              </a:rPr>
              <a:t>Data warehousing has evolved to meet these needs without disturbing existing operational processing.</a:t>
            </a:r>
          </a:p>
        </p:txBody>
      </p:sp>
    </p:spTree>
  </p:cSld>
  <p:clrMapOvr>
    <a:masterClrMapping/>
  </p:clrMapOvr>
  <p:transition spd="med">
    <p:plu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D3D4E2D6-08A2-449F-B6A9-35FB0402D87D}" type="slidenum">
              <a:rPr lang="en-US" altLang="zh-TW"/>
              <a:pPr/>
              <a:t>52</a:t>
            </a:fld>
            <a:endParaRPr lang="en-US" altLang="zh-TW"/>
          </a:p>
        </p:txBody>
      </p:sp>
      <p:sp>
        <p:nvSpPr>
          <p:cNvPr id="84994" name="Text Box 2"/>
          <p:cNvSpPr txBox="1">
            <a:spLocks noChangeArrowheads="1"/>
          </p:cNvSpPr>
          <p:nvPr/>
        </p:nvSpPr>
        <p:spPr bwMode="auto">
          <a:xfrm>
            <a:off x="0" y="908050"/>
            <a:ext cx="86106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0000"/>
                </a:solidFill>
                <a:latin typeface="Times New Roman" pitchFamily="18" charset="0"/>
              </a:rPr>
              <a:t>Basic concepts of data warehousing</a:t>
            </a:r>
          </a:p>
        </p:txBody>
      </p:sp>
      <p:sp>
        <p:nvSpPr>
          <p:cNvPr id="84995" name="Text Box 3"/>
          <p:cNvSpPr txBox="1">
            <a:spLocks noChangeArrowheads="1"/>
          </p:cNvSpPr>
          <p:nvPr/>
        </p:nvSpPr>
        <p:spPr bwMode="auto">
          <a:xfrm>
            <a:off x="228600" y="1219200"/>
            <a:ext cx="86106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84996" name="Text Box 4"/>
          <p:cNvSpPr txBox="1">
            <a:spLocks noChangeArrowheads="1"/>
          </p:cNvSpPr>
          <p:nvPr/>
        </p:nvSpPr>
        <p:spPr bwMode="auto">
          <a:xfrm>
            <a:off x="468313" y="1412875"/>
            <a:ext cx="8458200" cy="4656138"/>
          </a:xfrm>
          <a:prstGeom prst="rect">
            <a:avLst/>
          </a:prstGeom>
          <a:noFill/>
          <a:ln w="9525">
            <a:noFill/>
            <a:miter lim="800000"/>
            <a:headEnd/>
            <a:tailEnd/>
          </a:ln>
          <a:effectLst/>
        </p:spPr>
        <p:txBody>
          <a:bodyPr>
            <a:spAutoFit/>
          </a:bodyPr>
          <a:lstStyle/>
          <a:p>
            <a:pPr>
              <a:spcBef>
                <a:spcPct val="50000"/>
              </a:spcBef>
            </a:pPr>
            <a:endParaRPr lang="en-US" altLang="zh-TW">
              <a:latin typeface="Times New Roman" pitchFamily="18" charset="0"/>
            </a:endParaRPr>
          </a:p>
          <a:p>
            <a:pPr>
              <a:spcBef>
                <a:spcPct val="50000"/>
              </a:spcBef>
            </a:pPr>
            <a:r>
              <a:rPr lang="en-US" altLang="zh-TW" u="sng">
                <a:latin typeface="Times New Roman" pitchFamily="18" charset="0"/>
              </a:rPr>
              <a:t>A data warehouse is a subject-oriented, integrated, time-variant, nonvolatile collection of data used in support of management decision making processes (Inmon,1994)</a:t>
            </a:r>
            <a:endParaRPr lang="en-US" altLang="zh-TW" i="1" u="sng">
              <a:latin typeface="Times New Roman" pitchFamily="18" charset="0"/>
            </a:endParaRPr>
          </a:p>
          <a:p>
            <a:pPr>
              <a:spcBef>
                <a:spcPct val="50000"/>
              </a:spcBef>
            </a:pPr>
            <a:endParaRPr lang="en-US" altLang="zh-TW" i="1" u="sng">
              <a:latin typeface="Times New Roman" pitchFamily="18" charset="0"/>
            </a:endParaRPr>
          </a:p>
          <a:p>
            <a:pPr>
              <a:spcBef>
                <a:spcPct val="50000"/>
              </a:spcBef>
            </a:pPr>
            <a:r>
              <a:rPr lang="en-US" altLang="zh-TW" i="1" u="sng">
                <a:solidFill>
                  <a:srgbClr val="FF0000"/>
                </a:solidFill>
                <a:latin typeface="Times New Roman" pitchFamily="18" charset="0"/>
              </a:rPr>
              <a:t>1.Subject-oriented</a:t>
            </a:r>
            <a:r>
              <a:rPr lang="en-US" altLang="zh-TW" u="sng">
                <a:latin typeface="Times New Roman" pitchFamily="18" charset="0"/>
              </a:rPr>
              <a:t>—major subjects may include customers, patients, students, and products.</a:t>
            </a:r>
            <a:endParaRPr lang="en-US" altLang="zh-TW" i="1" u="sng">
              <a:latin typeface="Times New Roman" pitchFamily="18" charset="0"/>
            </a:endParaRPr>
          </a:p>
          <a:p>
            <a:pPr>
              <a:spcBef>
                <a:spcPct val="50000"/>
              </a:spcBef>
            </a:pPr>
            <a:endParaRPr lang="en-US" altLang="zh-TW" i="1" u="sng">
              <a:latin typeface="Times New Roman" pitchFamily="18" charset="0"/>
            </a:endParaRPr>
          </a:p>
          <a:p>
            <a:pPr>
              <a:spcBef>
                <a:spcPct val="50000"/>
              </a:spcBef>
            </a:pPr>
            <a:r>
              <a:rPr lang="en-US" altLang="zh-TW" i="1" u="sng">
                <a:solidFill>
                  <a:srgbClr val="FF0000"/>
                </a:solidFill>
                <a:latin typeface="Times New Roman" pitchFamily="18" charset="0"/>
              </a:rPr>
              <a:t>2.Integrated</a:t>
            </a:r>
            <a:r>
              <a:rPr lang="en-US" altLang="zh-TW" u="sng">
                <a:latin typeface="Times New Roman" pitchFamily="18" charset="0"/>
              </a:rPr>
              <a:t>—using consistent naming conventions, formats, encoding structures, and related characteristics.</a:t>
            </a:r>
            <a:endParaRPr lang="en-US" altLang="zh-TW" i="1" u="sng">
              <a:latin typeface="Times New Roman" pitchFamily="18" charset="0"/>
            </a:endParaRPr>
          </a:p>
        </p:txBody>
      </p:sp>
    </p:spTree>
  </p:cSld>
  <p:clrMapOvr>
    <a:masterClrMapping/>
  </p:clrMapOvr>
  <p:transition spd="med">
    <p:plus/>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7B08BE5B-C558-48CD-A77E-C6D639816213}" type="slidenum">
              <a:rPr lang="en-US" altLang="zh-TW"/>
              <a:pPr/>
              <a:t>53</a:t>
            </a:fld>
            <a:endParaRPr lang="en-US" altLang="zh-TW"/>
          </a:p>
        </p:txBody>
      </p:sp>
      <p:sp>
        <p:nvSpPr>
          <p:cNvPr id="333826" name="Rectangle 2"/>
          <p:cNvSpPr>
            <a:spLocks noGrp="1" noChangeArrowheads="1"/>
          </p:cNvSpPr>
          <p:nvPr>
            <p:ph type="title"/>
          </p:nvPr>
        </p:nvSpPr>
        <p:spPr/>
        <p:txBody>
          <a:bodyPr/>
          <a:lstStyle/>
          <a:p>
            <a:r>
              <a:rPr lang="en-US" altLang="zh-TW" sz="4000" u="sng">
                <a:solidFill>
                  <a:srgbClr val="800000"/>
                </a:solidFill>
              </a:rPr>
              <a:t>Basic concepts of data warehousing</a:t>
            </a:r>
            <a:br>
              <a:rPr lang="en-US" altLang="zh-TW" sz="4000" u="sng">
                <a:solidFill>
                  <a:srgbClr val="800000"/>
                </a:solidFill>
              </a:rPr>
            </a:br>
            <a:endParaRPr lang="en-US" altLang="zh-TW" sz="4000" u="sng">
              <a:solidFill>
                <a:srgbClr val="800000"/>
              </a:solidFill>
            </a:endParaRPr>
          </a:p>
        </p:txBody>
      </p:sp>
      <p:sp>
        <p:nvSpPr>
          <p:cNvPr id="333827" name="Rectangle 3"/>
          <p:cNvSpPr>
            <a:spLocks noGrp="1" noChangeArrowheads="1"/>
          </p:cNvSpPr>
          <p:nvPr>
            <p:ph type="body" idx="1"/>
          </p:nvPr>
        </p:nvSpPr>
        <p:spPr/>
        <p:txBody>
          <a:bodyPr/>
          <a:lstStyle/>
          <a:p>
            <a:pPr>
              <a:buFont typeface="Wingdings" pitchFamily="2" charset="2"/>
              <a:buNone/>
            </a:pPr>
            <a:r>
              <a:rPr lang="en-US" altLang="zh-TW" sz="2800" b="1" i="1" u="sng">
                <a:solidFill>
                  <a:srgbClr val="FF0000"/>
                </a:solidFill>
              </a:rPr>
              <a:t>3.Time-variant</a:t>
            </a:r>
            <a:r>
              <a:rPr lang="en-US" altLang="zh-TW" sz="2800" b="1" u="sng">
                <a:latin typeface="Arial"/>
              </a:rPr>
              <a:t>—</a:t>
            </a:r>
            <a:r>
              <a:rPr lang="en-US" altLang="zh-TW" sz="2800" b="1" u="sng"/>
              <a:t>data in the data warehouse contain a time dimension so that they may be used as a historical record of the business.</a:t>
            </a:r>
            <a:endParaRPr lang="en-US" altLang="zh-TW" sz="2800" b="1" i="1" u="sng"/>
          </a:p>
          <a:p>
            <a:endParaRPr lang="en-US" altLang="zh-TW" sz="2800" b="1" i="1" u="sng"/>
          </a:p>
          <a:p>
            <a:endParaRPr lang="en-US" altLang="zh-TW" sz="2800" b="1" i="1" u="sng">
              <a:solidFill>
                <a:srgbClr val="FF0000"/>
              </a:solidFill>
            </a:endParaRPr>
          </a:p>
          <a:p>
            <a:pPr>
              <a:buFont typeface="Wingdings" pitchFamily="2" charset="2"/>
              <a:buNone/>
            </a:pPr>
            <a:r>
              <a:rPr lang="en-US" altLang="zh-TW" sz="2800" b="1" i="1" u="sng">
                <a:solidFill>
                  <a:srgbClr val="FF0000"/>
                </a:solidFill>
              </a:rPr>
              <a:t>4.Nonvolatile</a:t>
            </a:r>
            <a:r>
              <a:rPr lang="en-US" altLang="zh-TW" sz="2800" b="1" u="sng">
                <a:latin typeface="Arial"/>
              </a:rPr>
              <a:t>—</a:t>
            </a:r>
            <a:r>
              <a:rPr lang="en-US" altLang="zh-TW" sz="2800" b="1" u="sng"/>
              <a:t>data in the data warehouse are loaded and refreshed from operational systems, but cannot be updated by end users. </a:t>
            </a:r>
          </a:p>
          <a:p>
            <a:endParaRPr lang="en-US" altLang="zh-TW" sz="2800" u="sng"/>
          </a:p>
        </p:txBody>
      </p:sp>
    </p:spTree>
  </p:cSld>
  <p:clrMapOvr>
    <a:masterClrMapping/>
  </p:clrMapOvr>
  <p:transition spd="med">
    <p:plus/>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C6DB00B-AEBB-4D14-BAE4-F1A5D575ED12}" type="slidenum">
              <a:rPr lang="en-US" altLang="zh-TW"/>
              <a:pPr/>
              <a:t>54</a:t>
            </a:fld>
            <a:endParaRPr lang="en-US" altLang="zh-TW"/>
          </a:p>
        </p:txBody>
      </p:sp>
      <p:sp>
        <p:nvSpPr>
          <p:cNvPr id="86018" name="Text Box 2"/>
          <p:cNvSpPr txBox="1">
            <a:spLocks noChangeArrowheads="1"/>
          </p:cNvSpPr>
          <p:nvPr/>
        </p:nvSpPr>
        <p:spPr bwMode="auto">
          <a:xfrm>
            <a:off x="381000" y="0"/>
            <a:ext cx="80010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FFFFFF"/>
                </a:solidFill>
                <a:latin typeface="Times New Roman" pitchFamily="18" charset="0"/>
              </a:rPr>
              <a:t>Data warehouse</a:t>
            </a:r>
          </a:p>
        </p:txBody>
      </p:sp>
      <p:sp>
        <p:nvSpPr>
          <p:cNvPr id="86019" name="Text Box 3"/>
          <p:cNvSpPr txBox="1">
            <a:spLocks noChangeArrowheads="1"/>
          </p:cNvSpPr>
          <p:nvPr/>
        </p:nvSpPr>
        <p:spPr bwMode="auto">
          <a:xfrm>
            <a:off x="304800" y="762000"/>
            <a:ext cx="8534400" cy="5568950"/>
          </a:xfrm>
          <a:prstGeom prst="rect">
            <a:avLst/>
          </a:prstGeom>
          <a:noFill/>
          <a:ln w="9525">
            <a:noFill/>
            <a:miter lim="800000"/>
            <a:headEnd/>
            <a:tailEnd/>
          </a:ln>
          <a:effectLst/>
        </p:spPr>
        <p:txBody>
          <a:bodyPr>
            <a:spAutoFit/>
          </a:bodyPr>
          <a:lstStyle/>
          <a:p>
            <a:pPr>
              <a:spcBef>
                <a:spcPct val="50000"/>
              </a:spcBef>
            </a:pPr>
            <a:endParaRPr lang="en-US" altLang="zh-TW">
              <a:latin typeface="Times New Roman" pitchFamily="18" charset="0"/>
            </a:endParaRPr>
          </a:p>
          <a:p>
            <a:pPr>
              <a:spcBef>
                <a:spcPct val="50000"/>
              </a:spcBef>
            </a:pPr>
            <a:r>
              <a:rPr lang="en-US" altLang="zh-TW" u="sng">
                <a:latin typeface="Times New Roman" pitchFamily="18" charset="0"/>
              </a:rPr>
              <a:t>1.Data warehousing is the process whereby organizations extract meaning from their information assets through the use of data warehouses</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2.Data warehousing is a recent initiative in information technology.</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3.Since it began about 10 years ago, it has evolved so rapidly that data warehousing is now one of the hottest topics in information systems.</a:t>
            </a:r>
          </a:p>
          <a:p>
            <a:pPr>
              <a:spcBef>
                <a:spcPct val="50000"/>
              </a:spcBef>
            </a:pPr>
            <a:endParaRPr lang="en-US" altLang="zh-TW" u="sng">
              <a:latin typeface="Times New Roman" pitchFamily="18" charset="0"/>
            </a:endParaRPr>
          </a:p>
        </p:txBody>
      </p:sp>
    </p:spTree>
  </p:cSld>
  <p:clrMapOvr>
    <a:masterClrMapping/>
  </p:clrMapOvr>
  <p:transition spd="med">
    <p:zoom dir="in"/>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E3EA51F4-141D-47BF-ACA6-D672B0CCC68D}" type="slidenum">
              <a:rPr lang="en-US" altLang="zh-TW"/>
              <a:pPr/>
              <a:t>55</a:t>
            </a:fld>
            <a:endParaRPr lang="en-US" altLang="zh-TW"/>
          </a:p>
        </p:txBody>
      </p:sp>
      <p:sp>
        <p:nvSpPr>
          <p:cNvPr id="334850" name="Rectangle 2"/>
          <p:cNvSpPr>
            <a:spLocks noGrp="1" noChangeArrowheads="1"/>
          </p:cNvSpPr>
          <p:nvPr>
            <p:ph type="title"/>
          </p:nvPr>
        </p:nvSpPr>
        <p:spPr>
          <a:xfrm>
            <a:off x="0" y="333375"/>
            <a:ext cx="7793038" cy="990600"/>
          </a:xfrm>
        </p:spPr>
        <p:txBody>
          <a:bodyPr/>
          <a:lstStyle/>
          <a:p>
            <a:pPr algn="ctr"/>
            <a:r>
              <a:rPr lang="en-US" altLang="zh-TW" sz="3200" b="1" u="sng">
                <a:solidFill>
                  <a:srgbClr val="800000"/>
                </a:solidFill>
              </a:rPr>
              <a:t>           </a:t>
            </a:r>
            <a:r>
              <a:rPr lang="en-US" altLang="zh-TW" sz="3200" b="1" u="sng">
                <a:solidFill>
                  <a:srgbClr val="FFFFFF"/>
                </a:solidFill>
              </a:rPr>
              <a:t>Data warehouse</a:t>
            </a:r>
            <a:r>
              <a:rPr lang="en-US" altLang="zh-TW" sz="3200" b="1">
                <a:solidFill>
                  <a:srgbClr val="FFFFFF"/>
                </a:solidFill>
              </a:rPr>
              <a:t/>
            </a:r>
            <a:br>
              <a:rPr lang="en-US" altLang="zh-TW" sz="3200" b="1">
                <a:solidFill>
                  <a:srgbClr val="FFFFFF"/>
                </a:solidFill>
              </a:rPr>
            </a:br>
            <a:endParaRPr lang="en-US" altLang="zh-TW" sz="3200" b="1">
              <a:solidFill>
                <a:srgbClr val="FFFFFF"/>
              </a:solidFill>
            </a:endParaRPr>
          </a:p>
        </p:txBody>
      </p:sp>
      <p:sp>
        <p:nvSpPr>
          <p:cNvPr id="334851" name="Rectangle 3"/>
          <p:cNvSpPr>
            <a:spLocks noGrp="1" noChangeArrowheads="1"/>
          </p:cNvSpPr>
          <p:nvPr>
            <p:ph type="body" idx="1"/>
          </p:nvPr>
        </p:nvSpPr>
        <p:spPr/>
        <p:txBody>
          <a:bodyPr/>
          <a:lstStyle/>
          <a:p>
            <a:pPr>
              <a:lnSpc>
                <a:spcPct val="80000"/>
              </a:lnSpc>
              <a:buFontTx/>
              <a:buNone/>
            </a:pPr>
            <a:r>
              <a:rPr lang="en-US" altLang="zh-TW" sz="2400" b="1" u="sng">
                <a:latin typeface="Times New Roman" pitchFamily="18" charset="0"/>
              </a:rPr>
              <a:t>4.Studies repeatedly show that over 90 percent of larger companies either have a data warehouse or starting one.</a:t>
            </a:r>
          </a:p>
          <a:p>
            <a:pPr>
              <a:lnSpc>
                <a:spcPct val="80000"/>
              </a:lnSpc>
            </a:pPr>
            <a:endParaRPr lang="en-US" altLang="zh-TW" sz="2400" b="1" u="sng">
              <a:latin typeface="Times New Roman" pitchFamily="18" charset="0"/>
            </a:endParaRPr>
          </a:p>
          <a:p>
            <a:pPr>
              <a:lnSpc>
                <a:spcPct val="80000"/>
              </a:lnSpc>
              <a:buFontTx/>
              <a:buNone/>
            </a:pPr>
            <a:endParaRPr lang="en-US" altLang="zh-TW" sz="2400" b="1" u="sng">
              <a:latin typeface="Times New Roman" pitchFamily="18" charset="0"/>
            </a:endParaRPr>
          </a:p>
          <a:p>
            <a:pPr>
              <a:lnSpc>
                <a:spcPct val="80000"/>
              </a:lnSpc>
              <a:buFontTx/>
              <a:buNone/>
            </a:pPr>
            <a:r>
              <a:rPr lang="en-US" altLang="zh-TW" sz="2400" b="1" u="sng">
                <a:latin typeface="Times New Roman" pitchFamily="18" charset="0"/>
              </a:rPr>
              <a:t>5.A 1996 study of 62 data warehousing projects showed an average return on investment of 321 percent, with an average payback period of 2.73 years.</a:t>
            </a:r>
          </a:p>
          <a:p>
            <a:pPr>
              <a:lnSpc>
                <a:spcPct val="80000"/>
              </a:lnSpc>
            </a:pPr>
            <a:endParaRPr lang="en-US" altLang="zh-TW" sz="2400" b="1" u="sng">
              <a:latin typeface="Times New Roman" pitchFamily="18" charset="0"/>
            </a:endParaRPr>
          </a:p>
          <a:p>
            <a:pPr>
              <a:lnSpc>
                <a:spcPct val="80000"/>
              </a:lnSpc>
              <a:buFontTx/>
              <a:buNone/>
            </a:pPr>
            <a:endParaRPr lang="en-US" altLang="zh-TW" sz="2400" b="1" u="sng">
              <a:latin typeface="Times New Roman" pitchFamily="18" charset="0"/>
            </a:endParaRPr>
          </a:p>
          <a:p>
            <a:pPr>
              <a:lnSpc>
                <a:spcPct val="80000"/>
              </a:lnSpc>
              <a:buFontTx/>
              <a:buNone/>
            </a:pPr>
            <a:r>
              <a:rPr lang="en-US" altLang="zh-TW" sz="2400" b="1" u="sng">
                <a:latin typeface="Times New Roman" pitchFamily="18" charset="0"/>
              </a:rPr>
              <a:t>6.Users are expected spend nearly $200 billion on data warehouse technology  over the next 5 years.</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2"/>
          <p:cNvSpPr>
            <a:spLocks noGrp="1"/>
          </p:cNvSpPr>
          <p:nvPr>
            <p:ph type="sldNum" sz="quarter" idx="11"/>
          </p:nvPr>
        </p:nvSpPr>
        <p:spPr/>
        <p:txBody>
          <a:bodyPr/>
          <a:lstStyle/>
          <a:p>
            <a:fld id="{B28403B6-09E9-43AD-8B0B-CF1AD3937729}" type="slidenum">
              <a:rPr lang="en-US" altLang="zh-TW"/>
              <a:pPr/>
              <a:t>56</a:t>
            </a:fld>
            <a:endParaRPr lang="en-US" altLang="zh-TW"/>
          </a:p>
        </p:txBody>
      </p:sp>
      <p:sp>
        <p:nvSpPr>
          <p:cNvPr id="87042" name="Text Box 2"/>
          <p:cNvSpPr txBox="1">
            <a:spLocks noChangeArrowheads="1"/>
          </p:cNvSpPr>
          <p:nvPr/>
        </p:nvSpPr>
        <p:spPr bwMode="auto">
          <a:xfrm>
            <a:off x="-180975" y="260350"/>
            <a:ext cx="8458200" cy="946150"/>
          </a:xfrm>
          <a:prstGeom prst="rect">
            <a:avLst/>
          </a:prstGeom>
          <a:noFill/>
          <a:ln w="9525">
            <a:noFill/>
            <a:miter lim="800000"/>
            <a:headEnd/>
            <a:tailEnd/>
          </a:ln>
          <a:effectLst/>
        </p:spPr>
        <p:txBody>
          <a:bodyPr>
            <a:spAutoFit/>
          </a:bodyPr>
          <a:lstStyle/>
          <a:p>
            <a:pPr algn="ctr">
              <a:spcBef>
                <a:spcPct val="50000"/>
              </a:spcBef>
            </a:pPr>
            <a:r>
              <a:rPr lang="en-US" altLang="zh-TW" sz="2800" u="sng">
                <a:solidFill>
                  <a:srgbClr val="FF0000"/>
                </a:solidFill>
                <a:latin typeface="Times New Roman" pitchFamily="18" charset="0"/>
              </a:rPr>
              <a:t>            Data warehouse—rules define a data warehouse</a:t>
            </a:r>
          </a:p>
        </p:txBody>
      </p:sp>
      <p:sp>
        <p:nvSpPr>
          <p:cNvPr id="87043" name="Text Box 3"/>
          <p:cNvSpPr txBox="1">
            <a:spLocks noChangeArrowheads="1"/>
          </p:cNvSpPr>
          <p:nvPr/>
        </p:nvSpPr>
        <p:spPr bwMode="auto">
          <a:xfrm>
            <a:off x="228600" y="838200"/>
            <a:ext cx="8382000" cy="5934075"/>
          </a:xfrm>
          <a:prstGeom prst="rect">
            <a:avLst/>
          </a:prstGeom>
          <a:noFill/>
          <a:ln w="9525">
            <a:noFill/>
            <a:miter lim="800000"/>
            <a:headEnd/>
            <a:tailEnd/>
          </a:ln>
          <a:effectLst/>
        </p:spPr>
        <p:txBody>
          <a:bodyPr>
            <a:spAutoFit/>
          </a:bodyPr>
          <a:lstStyle/>
          <a:p>
            <a:pPr>
              <a:spcBef>
                <a:spcPct val="50000"/>
              </a:spcBef>
            </a:pPr>
            <a:endParaRPr lang="en-US" altLang="zh-TW">
              <a:latin typeface="Times New Roman" pitchFamily="18" charset="0"/>
            </a:endParaRPr>
          </a:p>
          <a:p>
            <a:pPr>
              <a:spcBef>
                <a:spcPct val="50000"/>
              </a:spcBef>
            </a:pPr>
            <a:r>
              <a:rPr lang="en-US" altLang="zh-TW" u="sng">
                <a:latin typeface="Times New Roman" pitchFamily="18" charset="0"/>
              </a:rPr>
              <a:t>1.The data warehouse and operational environments are separated.</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2.The data warehouse data are integrated.</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3.The data warehouse contains historical data over a long time horizon.</a:t>
            </a:r>
          </a:p>
          <a:p>
            <a:pPr>
              <a:spcBef>
                <a:spcPct val="50000"/>
              </a:spcBef>
            </a:pPr>
            <a:endParaRPr lang="en-US" altLang="zh-TW" u="sng">
              <a:latin typeface="Times New Roman" pitchFamily="18" charset="0"/>
            </a:endParaRPr>
          </a:p>
          <a:p>
            <a:pPr>
              <a:spcBef>
                <a:spcPct val="50000"/>
              </a:spcBef>
            </a:pPr>
            <a:r>
              <a:rPr lang="en-US" altLang="zh-TW" u="sng">
                <a:latin typeface="Times New Roman" pitchFamily="18" charset="0"/>
              </a:rPr>
              <a:t>4.The data warehouse data are snapshot data captured at a given point in time.</a:t>
            </a:r>
          </a:p>
          <a:p>
            <a:pPr>
              <a:spcBef>
                <a:spcPct val="50000"/>
              </a:spcBef>
            </a:pPr>
            <a:endParaRPr lang="en-US" altLang="zh-TW" u="sng">
              <a:latin typeface="Times New Roman" pitchFamily="18" charset="0"/>
            </a:endParaRPr>
          </a:p>
        </p:txBody>
      </p:sp>
    </p:spTree>
  </p:cSld>
  <p:clrMapOvr>
    <a:masterClrMapping/>
  </p:clrMapOvr>
  <p:transition spd="med">
    <p:wheel spokes="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92275119-22CB-48FD-9A05-44891C2D8CE2}" type="slidenum">
              <a:rPr lang="en-US" altLang="zh-TW"/>
              <a:pPr/>
              <a:t>57</a:t>
            </a:fld>
            <a:endParaRPr lang="en-US" altLang="zh-TW"/>
          </a:p>
        </p:txBody>
      </p:sp>
      <p:sp>
        <p:nvSpPr>
          <p:cNvPr id="335874" name="Rectangle 2"/>
          <p:cNvSpPr>
            <a:spLocks noGrp="1" noChangeArrowheads="1"/>
          </p:cNvSpPr>
          <p:nvPr>
            <p:ph type="title"/>
          </p:nvPr>
        </p:nvSpPr>
        <p:spPr>
          <a:xfrm>
            <a:off x="1476375" y="-242888"/>
            <a:ext cx="8280400" cy="1557338"/>
          </a:xfrm>
        </p:spPr>
        <p:txBody>
          <a:bodyPr/>
          <a:lstStyle/>
          <a:p>
            <a:r>
              <a:rPr lang="en-US" altLang="zh-TW" sz="2800" b="1" u="sng">
                <a:solidFill>
                  <a:srgbClr val="FF0000"/>
                </a:solidFill>
              </a:rPr>
              <a:t/>
            </a:r>
            <a:br>
              <a:rPr lang="en-US" altLang="zh-TW" sz="2800" b="1" u="sng">
                <a:solidFill>
                  <a:srgbClr val="FF0000"/>
                </a:solidFill>
              </a:rPr>
            </a:br>
            <a:r>
              <a:rPr lang="en-US" altLang="zh-TW" sz="2800" b="1" u="sng">
                <a:solidFill>
                  <a:srgbClr val="FF0000"/>
                </a:solidFill>
              </a:rPr>
              <a:t/>
            </a:r>
            <a:br>
              <a:rPr lang="en-US" altLang="zh-TW" sz="2800" b="1" u="sng">
                <a:solidFill>
                  <a:srgbClr val="FF0000"/>
                </a:solidFill>
              </a:rPr>
            </a:br>
            <a:r>
              <a:rPr lang="en-US" altLang="zh-TW" sz="2800" b="1" u="sng">
                <a:solidFill>
                  <a:srgbClr val="FF0000"/>
                </a:solidFill>
              </a:rPr>
              <a:t>Data warehouse—rules define a data warehouse</a:t>
            </a:r>
          </a:p>
        </p:txBody>
      </p:sp>
      <p:sp>
        <p:nvSpPr>
          <p:cNvPr id="335875" name="Rectangle 3"/>
          <p:cNvSpPr>
            <a:spLocks noGrp="1" noChangeArrowheads="1"/>
          </p:cNvSpPr>
          <p:nvPr>
            <p:ph type="body" idx="1"/>
          </p:nvPr>
        </p:nvSpPr>
        <p:spPr>
          <a:xfrm>
            <a:off x="323850" y="1484313"/>
            <a:ext cx="7696200" cy="3657600"/>
          </a:xfrm>
        </p:spPr>
        <p:txBody>
          <a:bodyPr/>
          <a:lstStyle/>
          <a:p>
            <a:pPr>
              <a:spcBef>
                <a:spcPct val="50000"/>
              </a:spcBef>
              <a:buClrTx/>
              <a:buFontTx/>
              <a:buNone/>
            </a:pPr>
            <a:r>
              <a:rPr lang="en-US" altLang="zh-TW" sz="2400" b="1" u="sng">
                <a:latin typeface="Times New Roman" pitchFamily="18" charset="0"/>
              </a:rPr>
              <a:t>5.The data warehouse data are subject-oriented.</a:t>
            </a:r>
          </a:p>
          <a:p>
            <a:endParaRPr lang="en-US" altLang="zh-TW" sz="2400" b="1" u="sng">
              <a:latin typeface="Times New Roman" pitchFamily="18" charset="0"/>
            </a:endParaRPr>
          </a:p>
          <a:p>
            <a:pPr>
              <a:buFont typeface="Wingdings" pitchFamily="2" charset="2"/>
              <a:buNone/>
            </a:pPr>
            <a:endParaRPr lang="en-US" altLang="zh-TW" sz="2400" b="1" u="sng">
              <a:latin typeface="Times New Roman" pitchFamily="18" charset="0"/>
            </a:endParaRPr>
          </a:p>
          <a:p>
            <a:pPr>
              <a:buFont typeface="Wingdings" pitchFamily="2" charset="2"/>
              <a:buNone/>
            </a:pPr>
            <a:r>
              <a:rPr lang="en-US" altLang="zh-TW" sz="2400" b="1" u="sng">
                <a:latin typeface="Times New Roman" pitchFamily="18" charset="0"/>
              </a:rPr>
              <a:t>6.The data warehouse data are mainly read-only with periodic batch updated from operational data. No online updates are allowed.</a:t>
            </a:r>
          </a:p>
          <a:p>
            <a:pPr>
              <a:buFont typeface="Wingdings" pitchFamily="2" charset="2"/>
              <a:buNone/>
            </a:pPr>
            <a:endParaRPr lang="en-US" altLang="zh-TW" sz="2400" b="1" u="sng">
              <a:latin typeface="Times New Roman" pitchFamily="18" charset="0"/>
            </a:endParaRPr>
          </a:p>
          <a:p>
            <a:pPr>
              <a:buFont typeface="Wingdings" pitchFamily="2" charset="2"/>
              <a:buNone/>
            </a:pPr>
            <a:r>
              <a:rPr lang="en-US" altLang="zh-TW" sz="2400" b="1" u="sng">
                <a:latin typeface="Times New Roman" pitchFamily="18" charset="0"/>
              </a:rPr>
              <a:t>7.The data warehouse data development life cycle differs from classical systems development. The data warehouse development is data driven; the classical approach is process driven.</a:t>
            </a:r>
          </a:p>
          <a:p>
            <a:endParaRPr lang="en-US" altLang="zh-TW" sz="2400" b="1" u="sng">
              <a:latin typeface="Times New Roman" pitchFamily="18" charset="0"/>
            </a:endParaRPr>
          </a:p>
        </p:txBody>
      </p:sp>
    </p:spTree>
  </p:cSld>
  <p:clrMapOvr>
    <a:masterClrMapping/>
  </p:clrMapOvr>
  <p:transition spd="med">
    <p:wheel spokes="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2"/>
          <p:cNvSpPr>
            <a:spLocks noGrp="1"/>
          </p:cNvSpPr>
          <p:nvPr>
            <p:ph type="sldNum" sz="quarter" idx="11"/>
          </p:nvPr>
        </p:nvSpPr>
        <p:spPr/>
        <p:txBody>
          <a:bodyPr/>
          <a:lstStyle/>
          <a:p>
            <a:fld id="{7A8890CD-FA53-4BCA-B87F-CD4F41AE354D}" type="slidenum">
              <a:rPr lang="en-US" altLang="zh-TW"/>
              <a:pPr/>
              <a:t>58</a:t>
            </a:fld>
            <a:endParaRPr lang="en-US" altLang="zh-TW"/>
          </a:p>
        </p:txBody>
      </p:sp>
      <p:sp>
        <p:nvSpPr>
          <p:cNvPr id="88066" name="Text Box 2"/>
          <p:cNvSpPr txBox="1">
            <a:spLocks noChangeArrowheads="1"/>
          </p:cNvSpPr>
          <p:nvPr/>
        </p:nvSpPr>
        <p:spPr bwMode="auto">
          <a:xfrm>
            <a:off x="533400" y="549275"/>
            <a:ext cx="8610600" cy="519113"/>
          </a:xfrm>
          <a:prstGeom prst="rect">
            <a:avLst/>
          </a:prstGeom>
          <a:noFill/>
          <a:ln w="9525">
            <a:noFill/>
            <a:miter lim="800000"/>
            <a:headEnd/>
            <a:tailEnd/>
          </a:ln>
          <a:effectLst/>
        </p:spPr>
        <p:txBody>
          <a:bodyPr>
            <a:spAutoFit/>
          </a:bodyPr>
          <a:lstStyle/>
          <a:p>
            <a:pPr algn="ctr">
              <a:spcBef>
                <a:spcPct val="50000"/>
              </a:spcBef>
            </a:pPr>
            <a:r>
              <a:rPr lang="en-US" altLang="zh-TW" sz="2800" u="sng">
                <a:solidFill>
                  <a:srgbClr val="FF0000"/>
                </a:solidFill>
                <a:latin typeface="Times New Roman" pitchFamily="18" charset="0"/>
              </a:rPr>
              <a:t>Data warehouse—rules define a data warehouse</a:t>
            </a:r>
          </a:p>
        </p:txBody>
      </p:sp>
      <p:sp>
        <p:nvSpPr>
          <p:cNvPr id="88067" name="Text Box 3"/>
          <p:cNvSpPr txBox="1">
            <a:spLocks noChangeArrowheads="1"/>
          </p:cNvSpPr>
          <p:nvPr/>
        </p:nvSpPr>
        <p:spPr bwMode="auto">
          <a:xfrm>
            <a:off x="179388" y="549275"/>
            <a:ext cx="8610600" cy="5064125"/>
          </a:xfrm>
          <a:prstGeom prst="rect">
            <a:avLst/>
          </a:prstGeom>
          <a:noFill/>
          <a:ln w="9525">
            <a:noFill/>
            <a:miter lim="800000"/>
            <a:headEnd/>
            <a:tailEnd/>
          </a:ln>
          <a:effectLst/>
        </p:spPr>
        <p:txBody>
          <a:bodyPr>
            <a:spAutoFit/>
          </a:bodyPr>
          <a:lstStyle/>
          <a:p>
            <a:pPr>
              <a:spcBef>
                <a:spcPct val="50000"/>
              </a:spcBef>
            </a:pPr>
            <a:endParaRPr lang="en-US" altLang="zh-TW">
              <a:latin typeface="Times New Roman" pitchFamily="18" charset="0"/>
            </a:endParaRPr>
          </a:p>
          <a:p>
            <a:pPr>
              <a:spcBef>
                <a:spcPct val="50000"/>
              </a:spcBef>
            </a:pPr>
            <a:endParaRPr lang="en-US" altLang="zh-TW">
              <a:latin typeface="Times New Roman" pitchFamily="18" charset="0"/>
            </a:endParaRPr>
          </a:p>
          <a:p>
            <a:pPr>
              <a:spcBef>
                <a:spcPct val="50000"/>
              </a:spcBef>
            </a:pPr>
            <a:r>
              <a:rPr lang="en-US" altLang="zh-TW" sz="2800" u="sng">
                <a:latin typeface="Times New Roman" pitchFamily="18" charset="0"/>
              </a:rPr>
              <a:t>8.The data warehouse contains data with several levels of detailed:current detail data, old detail data, lightly summarized, and highly summarized data.</a:t>
            </a:r>
          </a:p>
          <a:p>
            <a:pPr>
              <a:spcBef>
                <a:spcPct val="50000"/>
              </a:spcBef>
            </a:pPr>
            <a:endParaRPr lang="en-US" altLang="zh-TW" sz="2800" u="sng">
              <a:latin typeface="Times New Roman" pitchFamily="18" charset="0"/>
            </a:endParaRPr>
          </a:p>
          <a:p>
            <a:pPr>
              <a:spcBef>
                <a:spcPct val="50000"/>
              </a:spcBef>
            </a:pPr>
            <a:r>
              <a:rPr lang="en-US" altLang="zh-TW" sz="2800" u="sng">
                <a:latin typeface="Times New Roman" pitchFamily="18" charset="0"/>
              </a:rPr>
              <a:t>9.The data warehouse environment is characterized by read-only transactions to very large data sets. The operational environment is characterized by numerous update transactions to a few data entities at the time.</a:t>
            </a:r>
          </a:p>
        </p:txBody>
      </p:sp>
    </p:spTree>
  </p:cSld>
  <p:clrMapOvr>
    <a:masterClrMapping/>
  </p:clrMapOvr>
  <p:transition spd="med">
    <p:wheel spokes="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DCC9628E-9830-4F5A-94BF-2ACBBD9C8F1A}" type="slidenum">
              <a:rPr lang="en-US" altLang="zh-TW"/>
              <a:pPr/>
              <a:t>59</a:t>
            </a:fld>
            <a:endParaRPr lang="en-US" altLang="zh-TW"/>
          </a:p>
        </p:txBody>
      </p:sp>
      <p:sp>
        <p:nvSpPr>
          <p:cNvPr id="345090" name="Rectangle 2"/>
          <p:cNvSpPr>
            <a:spLocks noGrp="1" noChangeArrowheads="1"/>
          </p:cNvSpPr>
          <p:nvPr>
            <p:ph type="title"/>
          </p:nvPr>
        </p:nvSpPr>
        <p:spPr>
          <a:xfrm>
            <a:off x="971550" y="333375"/>
            <a:ext cx="8604250" cy="1295400"/>
          </a:xfrm>
        </p:spPr>
        <p:txBody>
          <a:bodyPr/>
          <a:lstStyle/>
          <a:p>
            <a:r>
              <a:rPr lang="en-US" altLang="zh-TW" sz="2800" b="1" u="sng">
                <a:solidFill>
                  <a:srgbClr val="FF0000"/>
                </a:solidFill>
              </a:rPr>
              <a:t>Data warehouse—rules define a data warehouse</a:t>
            </a:r>
          </a:p>
        </p:txBody>
      </p:sp>
      <p:sp>
        <p:nvSpPr>
          <p:cNvPr id="345091" name="Rectangle 3"/>
          <p:cNvSpPr>
            <a:spLocks noGrp="1" noChangeArrowheads="1"/>
          </p:cNvSpPr>
          <p:nvPr>
            <p:ph type="body" idx="1"/>
          </p:nvPr>
        </p:nvSpPr>
        <p:spPr/>
        <p:txBody>
          <a:bodyPr/>
          <a:lstStyle/>
          <a:p>
            <a:pPr>
              <a:buFont typeface="Wingdings" pitchFamily="2" charset="2"/>
              <a:buNone/>
            </a:pPr>
            <a:r>
              <a:rPr lang="en-US" altLang="zh-TW" b="1" u="sng">
                <a:latin typeface="Times New Roman" pitchFamily="18" charset="0"/>
              </a:rPr>
              <a:t>10.The data warehouse environment has a system that traces data sources, transformations, and storage.</a:t>
            </a:r>
          </a:p>
          <a:p>
            <a:pPr>
              <a:buFont typeface="Wingdings" pitchFamily="2" charset="2"/>
              <a:buNone/>
            </a:pPr>
            <a:endParaRPr lang="en-US" altLang="zh-TW" b="1" u="sng">
              <a:latin typeface="Times New Roman" pitchFamily="18" charset="0"/>
            </a:endParaRPr>
          </a:p>
          <a:p>
            <a:pPr>
              <a:buFont typeface="Wingdings" pitchFamily="2" charset="2"/>
              <a:buNone/>
            </a:pPr>
            <a:r>
              <a:rPr lang="en-US" altLang="zh-TW" b="1" u="sng">
                <a:latin typeface="Times New Roman" pitchFamily="18" charset="0"/>
              </a:rPr>
              <a:t>11.The data warehouse</a:t>
            </a:r>
            <a:r>
              <a:rPr lang="en-US" altLang="zh-TW" b="1" u="sng">
                <a:latin typeface="Arial"/>
              </a:rPr>
              <a:t>’</a:t>
            </a:r>
            <a:r>
              <a:rPr lang="en-US" altLang="zh-TW" b="1" u="sng">
                <a:latin typeface="Times New Roman" pitchFamily="18" charset="0"/>
              </a:rPr>
              <a:t>s metadata are a critical component of this environment. It provides the source, transformation, integration, storage, usage, relationships, and history of each data element.</a:t>
            </a:r>
            <a:r>
              <a:rPr lang="en-US" altLang="zh-TW" b="1">
                <a:latin typeface="Times New Roman" pitchFamily="18" charset="0"/>
              </a:rPr>
              <a:t>  </a:t>
            </a:r>
          </a:p>
          <a:p>
            <a:endParaRPr lang="en-US" altLang="zh-TW" b="1">
              <a:latin typeface="Times New Roman" pitchFamily="18" charset="0"/>
            </a:endParaRPr>
          </a:p>
        </p:txBody>
      </p:sp>
    </p:spTree>
  </p:cSld>
  <p:clrMapOvr>
    <a:masterClrMapping/>
  </p:clrMapOvr>
  <p:transition spd="med">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63A5DF78-683B-426E-82ED-8936C0C750CB}" type="slidenum">
              <a:rPr lang="en-US" altLang="zh-TW"/>
              <a:pPr/>
              <a:t>6</a:t>
            </a:fld>
            <a:endParaRPr lang="en-US" altLang="zh-TW"/>
          </a:p>
        </p:txBody>
      </p:sp>
      <p:sp>
        <p:nvSpPr>
          <p:cNvPr id="5122" name="Rectangle 2"/>
          <p:cNvSpPr>
            <a:spLocks noGrp="1" noChangeArrowheads="1"/>
          </p:cNvSpPr>
          <p:nvPr>
            <p:ph type="title"/>
          </p:nvPr>
        </p:nvSpPr>
        <p:spPr>
          <a:xfrm>
            <a:off x="683568" y="116632"/>
            <a:ext cx="7772400" cy="1462088"/>
          </a:xfrm>
          <a:noFill/>
          <a:ln/>
        </p:spPr>
        <p:txBody>
          <a:bodyPr/>
          <a:lstStyle/>
          <a:p>
            <a:r>
              <a:rPr lang="en-US" altLang="zh-TW" dirty="0"/>
              <a:t>Mining for Decision Support</a:t>
            </a:r>
          </a:p>
        </p:txBody>
      </p:sp>
      <p:graphicFrame>
        <p:nvGraphicFramePr>
          <p:cNvPr id="5123" name="Object 3"/>
          <p:cNvGraphicFramePr>
            <a:graphicFrameLocks noGrp="1" noChangeAspect="1"/>
          </p:cNvGraphicFramePr>
          <p:nvPr>
            <p:ph idx="1"/>
          </p:nvPr>
        </p:nvGraphicFramePr>
        <p:xfrm>
          <a:off x="179512" y="1673225"/>
          <a:ext cx="8713787" cy="5184775"/>
        </p:xfrm>
        <a:graphic>
          <a:graphicData uri="http://schemas.openxmlformats.org/presentationml/2006/ole">
            <mc:AlternateContent xmlns:mc="http://schemas.openxmlformats.org/markup-compatibility/2006">
              <mc:Choice xmlns:v="urn:schemas-microsoft-com:vml" Requires="v">
                <p:oleObj spid="_x0000_s1125381" name="Photo Editor 影像 " r:id="rId3" imgW="8123810" imgH="3885714" progId="">
                  <p:embed/>
                </p:oleObj>
              </mc:Choice>
              <mc:Fallback>
                <p:oleObj name="Photo Editor 影像 " r:id="rId3" imgW="8123810" imgH="3885714"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673225"/>
                        <a:ext cx="8713787"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7FA96240-FFDE-4D5C-B1F1-19A1B712EDFF}" type="slidenum">
              <a:rPr lang="en-US" altLang="zh-TW"/>
              <a:pPr/>
              <a:t>60</a:t>
            </a:fld>
            <a:endParaRPr lang="en-US" altLang="zh-TW"/>
          </a:p>
        </p:txBody>
      </p:sp>
      <p:sp>
        <p:nvSpPr>
          <p:cNvPr id="89090" name="Text Box 2"/>
          <p:cNvSpPr txBox="1">
            <a:spLocks noChangeArrowheads="1"/>
          </p:cNvSpPr>
          <p:nvPr/>
        </p:nvSpPr>
        <p:spPr bwMode="auto">
          <a:xfrm>
            <a:off x="0" y="260350"/>
            <a:ext cx="82296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tx2"/>
                </a:solidFill>
                <a:latin typeface="Times New Roman" pitchFamily="18" charset="0"/>
              </a:rPr>
              <a:t>The need for data warehousing</a:t>
            </a:r>
          </a:p>
        </p:txBody>
      </p:sp>
      <p:sp>
        <p:nvSpPr>
          <p:cNvPr id="89091" name="Text Box 3"/>
          <p:cNvSpPr txBox="1">
            <a:spLocks noChangeArrowheads="1"/>
          </p:cNvSpPr>
          <p:nvPr/>
        </p:nvSpPr>
        <p:spPr bwMode="auto">
          <a:xfrm>
            <a:off x="381000" y="1135063"/>
            <a:ext cx="8382000" cy="5203825"/>
          </a:xfrm>
          <a:prstGeom prst="rect">
            <a:avLst/>
          </a:prstGeom>
          <a:noFill/>
          <a:ln w="9525">
            <a:noFill/>
            <a:miter lim="800000"/>
            <a:headEnd/>
            <a:tailEnd/>
          </a:ln>
          <a:effectLst/>
        </p:spPr>
        <p:txBody>
          <a:bodyPr>
            <a:spAutoFit/>
          </a:bodyPr>
          <a:lstStyle/>
          <a:p>
            <a:pPr>
              <a:spcBef>
                <a:spcPct val="50000"/>
              </a:spcBef>
            </a:pPr>
            <a:r>
              <a:rPr lang="en-US" altLang="zh-TW" i="1" u="sng">
                <a:solidFill>
                  <a:srgbClr val="000000"/>
                </a:solidFill>
                <a:latin typeface="Times New Roman" pitchFamily="18" charset="0"/>
              </a:rPr>
              <a:t>1.Business need for a company-wide view</a:t>
            </a:r>
            <a:r>
              <a:rPr lang="en-US" altLang="zh-TW">
                <a:solidFill>
                  <a:srgbClr val="000000"/>
                </a:solidFill>
                <a:latin typeface="Times New Roman" pitchFamily="18" charset="0"/>
              </a:rPr>
              <a:t> ~ Examples of heterogeneous data.  </a:t>
            </a:r>
          </a:p>
          <a:p>
            <a:pPr>
              <a:spcBef>
                <a:spcPct val="50000"/>
              </a:spcBef>
            </a:pPr>
            <a:r>
              <a:rPr lang="en-US" altLang="zh-TW" u="sng">
                <a:solidFill>
                  <a:srgbClr val="FFCC00"/>
                </a:solidFill>
                <a:latin typeface="Times New Roman" pitchFamily="18" charset="0"/>
              </a:rPr>
              <a:t>Some of the issues that you must resolve as follows:</a:t>
            </a:r>
          </a:p>
          <a:p>
            <a:pPr>
              <a:spcBef>
                <a:spcPct val="50000"/>
              </a:spcBef>
            </a:pPr>
            <a:r>
              <a:rPr lang="en-US" altLang="zh-TW">
                <a:solidFill>
                  <a:srgbClr val="FFFFFF"/>
                </a:solidFill>
                <a:latin typeface="Times New Roman" pitchFamily="18" charset="0"/>
              </a:rPr>
              <a:t>A</a:t>
            </a:r>
            <a:r>
              <a:rPr lang="en-US" altLang="zh-TW" i="1" u="sng">
                <a:solidFill>
                  <a:srgbClr val="FFFFFF"/>
                </a:solidFill>
                <a:latin typeface="Times New Roman" pitchFamily="18" charset="0"/>
              </a:rPr>
              <a:t>.Inconsistent key</a:t>
            </a:r>
          </a:p>
          <a:p>
            <a:pPr>
              <a:spcBef>
                <a:spcPct val="50000"/>
              </a:spcBef>
            </a:pPr>
            <a:r>
              <a:rPr lang="en-US" altLang="zh-TW">
                <a:solidFill>
                  <a:srgbClr val="FFFFFF"/>
                </a:solidFill>
                <a:latin typeface="Times New Roman" pitchFamily="18" charset="0"/>
              </a:rPr>
              <a:t>B.</a:t>
            </a:r>
            <a:r>
              <a:rPr lang="en-US" altLang="zh-TW" i="1" u="sng">
                <a:solidFill>
                  <a:srgbClr val="FFFFFF"/>
                </a:solidFill>
                <a:latin typeface="Times New Roman" pitchFamily="18" charset="0"/>
              </a:rPr>
              <a:t>Synonyms</a:t>
            </a:r>
          </a:p>
          <a:p>
            <a:pPr>
              <a:spcBef>
                <a:spcPct val="50000"/>
              </a:spcBef>
            </a:pPr>
            <a:r>
              <a:rPr lang="en-US" altLang="zh-TW">
                <a:solidFill>
                  <a:srgbClr val="FFFFFF"/>
                </a:solidFill>
                <a:latin typeface="Times New Roman" pitchFamily="18" charset="0"/>
              </a:rPr>
              <a:t>C</a:t>
            </a:r>
            <a:r>
              <a:rPr lang="en-US" altLang="zh-TW" i="1" u="sng">
                <a:solidFill>
                  <a:srgbClr val="FFFFFF"/>
                </a:solidFill>
                <a:latin typeface="Times New Roman" pitchFamily="18" charset="0"/>
              </a:rPr>
              <a:t>.Free-form fields versus structure fields</a:t>
            </a:r>
          </a:p>
          <a:p>
            <a:pPr>
              <a:spcBef>
                <a:spcPct val="50000"/>
              </a:spcBef>
            </a:pPr>
            <a:r>
              <a:rPr lang="en-US" altLang="zh-TW">
                <a:solidFill>
                  <a:srgbClr val="FFFFFF"/>
                </a:solidFill>
                <a:latin typeface="Times New Roman" pitchFamily="18" charset="0"/>
              </a:rPr>
              <a:t>D</a:t>
            </a:r>
            <a:r>
              <a:rPr lang="en-US" altLang="zh-TW" i="1" u="sng">
                <a:solidFill>
                  <a:srgbClr val="FFFFFF"/>
                </a:solidFill>
                <a:latin typeface="Times New Roman" pitchFamily="18" charset="0"/>
              </a:rPr>
              <a:t>.Inconsistent data values</a:t>
            </a:r>
          </a:p>
          <a:p>
            <a:pPr>
              <a:spcBef>
                <a:spcPct val="50000"/>
              </a:spcBef>
            </a:pPr>
            <a:r>
              <a:rPr lang="en-US" altLang="zh-TW">
                <a:solidFill>
                  <a:srgbClr val="FFFFFF"/>
                </a:solidFill>
                <a:latin typeface="Times New Roman" pitchFamily="18" charset="0"/>
              </a:rPr>
              <a:t>E</a:t>
            </a:r>
            <a:r>
              <a:rPr lang="en-US" altLang="zh-TW" i="1" u="sng">
                <a:solidFill>
                  <a:srgbClr val="FFFFFF"/>
                </a:solidFill>
                <a:latin typeface="Times New Roman" pitchFamily="18" charset="0"/>
              </a:rPr>
              <a:t>.Missing data</a:t>
            </a:r>
          </a:p>
          <a:p>
            <a:pPr>
              <a:spcBef>
                <a:spcPct val="50000"/>
              </a:spcBef>
            </a:pPr>
            <a:endParaRPr lang="en-US" altLang="zh-TW" i="1" u="sng">
              <a:solidFill>
                <a:srgbClr val="FFFFFF"/>
              </a:solidFill>
              <a:latin typeface="Times New Roman" pitchFamily="18" charset="0"/>
            </a:endParaRPr>
          </a:p>
          <a:p>
            <a:pPr>
              <a:spcBef>
                <a:spcPct val="50000"/>
              </a:spcBef>
            </a:pPr>
            <a:r>
              <a:rPr lang="en-US" altLang="zh-TW" i="1" u="sng">
                <a:solidFill>
                  <a:srgbClr val="000000"/>
                </a:solidFill>
                <a:latin typeface="Times New Roman" pitchFamily="18" charset="0"/>
              </a:rPr>
              <a:t>2.Need to separate operational and informational systems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投影片編號版面配置區 5"/>
          <p:cNvSpPr>
            <a:spLocks noGrp="1"/>
          </p:cNvSpPr>
          <p:nvPr>
            <p:ph type="sldNum" sz="quarter" idx="12"/>
          </p:nvPr>
        </p:nvSpPr>
        <p:spPr/>
        <p:txBody>
          <a:bodyPr/>
          <a:lstStyle/>
          <a:p>
            <a:fld id="{7E498DF3-F776-4518-A997-78B9E15AD3EF}" type="slidenum">
              <a:rPr lang="en-US" altLang="zh-TW"/>
              <a:pPr/>
              <a:t>61</a:t>
            </a:fld>
            <a:endParaRPr lang="en-US" altLang="zh-TW"/>
          </a:p>
        </p:txBody>
      </p:sp>
      <p:sp>
        <p:nvSpPr>
          <p:cNvPr id="90114" name="Rectangle 2"/>
          <p:cNvSpPr>
            <a:spLocks noGrp="1" noChangeArrowheads="1"/>
          </p:cNvSpPr>
          <p:nvPr>
            <p:ph type="title"/>
          </p:nvPr>
        </p:nvSpPr>
        <p:spPr>
          <a:xfrm>
            <a:off x="533400" y="0"/>
            <a:ext cx="7772400" cy="1143000"/>
          </a:xfrm>
        </p:spPr>
        <p:txBody>
          <a:bodyPr/>
          <a:lstStyle/>
          <a:p>
            <a:r>
              <a:rPr lang="en-US" altLang="zh-TW" sz="2800" b="1" u="sng">
                <a:solidFill>
                  <a:srgbClr val="800000"/>
                </a:solidFill>
              </a:rPr>
              <a:t>Comparison of operational and information systems</a:t>
            </a:r>
          </a:p>
        </p:txBody>
      </p:sp>
      <p:graphicFrame>
        <p:nvGraphicFramePr>
          <p:cNvPr id="258053" name="Group 1029"/>
          <p:cNvGraphicFramePr>
            <a:graphicFrameLocks noGrp="1"/>
          </p:cNvGraphicFramePr>
          <p:nvPr>
            <p:ph type="tbl" idx="1"/>
          </p:nvPr>
        </p:nvGraphicFramePr>
        <p:xfrm>
          <a:off x="395288" y="1268413"/>
          <a:ext cx="8064500" cy="5079366"/>
        </p:xfrm>
        <a:graphic>
          <a:graphicData uri="http://schemas.openxmlformats.org/drawingml/2006/table">
            <a:tbl>
              <a:tblPr/>
              <a:tblGrid>
                <a:gridCol w="2687637"/>
                <a:gridCol w="2689225"/>
                <a:gridCol w="2687638"/>
              </a:tblGrid>
              <a:tr h="790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hlink"/>
                          </a:solidFill>
                          <a:effectLst/>
                          <a:latin typeface="Times New Roman" pitchFamily="18" charset="0"/>
                          <a:ea typeface="新細明體" pitchFamily="18" charset="-120"/>
                        </a:rPr>
                        <a:t>characteristic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hlink"/>
                          </a:solidFill>
                          <a:effectLst/>
                          <a:latin typeface="Times New Roman" pitchFamily="18" charset="0"/>
                          <a:ea typeface="新細明體" pitchFamily="18" charset="-120"/>
                        </a:rPr>
                        <a:t>operational sys.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0" u="sng" strike="noStrike" cap="none" normalizeH="0" baseline="0" smtClean="0">
                          <a:ln>
                            <a:noFill/>
                          </a:ln>
                          <a:solidFill>
                            <a:schemeClr val="hlink"/>
                          </a:solidFill>
                          <a:effectLst/>
                          <a:latin typeface="Times New Roman" pitchFamily="18" charset="0"/>
                          <a:ea typeface="新細明體" pitchFamily="18" charset="-120"/>
                        </a:rPr>
                        <a:t>Informational sys.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08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1" u="none" strike="noStrike" cap="none" normalizeH="0" baseline="0" smtClean="0">
                          <a:ln>
                            <a:noFill/>
                          </a:ln>
                          <a:solidFill>
                            <a:srgbClr val="0000FF"/>
                          </a:solidFill>
                          <a:effectLst/>
                          <a:latin typeface="Times New Roman" pitchFamily="18" charset="0"/>
                          <a:ea typeface="新細明體" pitchFamily="18" charset="-120"/>
                        </a:rPr>
                        <a:t>Primary purpose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Run the business on a current basis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Support managerial decision making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08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1" u="none" strike="noStrike" cap="none" normalizeH="0" baseline="0" smtClean="0">
                          <a:ln>
                            <a:noFill/>
                          </a:ln>
                          <a:solidFill>
                            <a:srgbClr val="0000FF"/>
                          </a:solidFill>
                          <a:effectLst/>
                          <a:latin typeface="Times New Roman" pitchFamily="18" charset="0"/>
                          <a:ea typeface="新細明體" pitchFamily="18" charset="-120"/>
                        </a:rPr>
                        <a:t>Type of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Current representation of state of the business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Historical or point-in-time (snapshots)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76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1" u="none" strike="noStrike" cap="none" normalizeH="0" baseline="0" smtClean="0">
                          <a:ln>
                            <a:noFill/>
                          </a:ln>
                          <a:solidFill>
                            <a:srgbClr val="0000FF"/>
                          </a:solidFill>
                          <a:effectLst/>
                          <a:latin typeface="Times New Roman" pitchFamily="18" charset="0"/>
                          <a:ea typeface="新細明體" pitchFamily="18" charset="-120"/>
                        </a:rPr>
                        <a:t>Primary users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Clerks,salespersons,</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administrators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Managers,business analysts,customers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08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1" u="none" strike="noStrike" cap="none" normalizeH="0" baseline="0" smtClean="0">
                          <a:ln>
                            <a:noFill/>
                          </a:ln>
                          <a:solidFill>
                            <a:srgbClr val="0000FF"/>
                          </a:solidFill>
                          <a:effectLst/>
                          <a:latin typeface="Times New Roman" pitchFamily="18" charset="0"/>
                          <a:ea typeface="新細明體" pitchFamily="18" charset="-120"/>
                        </a:rPr>
                        <a:t>Scope of usage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Narrow vs. simple updates and queries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Broad vs. complex queries and analysis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90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400" b="1" i="1" u="none" strike="noStrike" cap="none" normalizeH="0" baseline="0" smtClean="0">
                          <a:ln>
                            <a:noFill/>
                          </a:ln>
                          <a:solidFill>
                            <a:srgbClr val="0000FF"/>
                          </a:solidFill>
                          <a:effectLst/>
                          <a:latin typeface="Times New Roman" pitchFamily="18" charset="0"/>
                          <a:ea typeface="新細明體" pitchFamily="18" charset="-120"/>
                        </a:rPr>
                        <a:t>Design goal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Performance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000" b="1" i="0" u="none" strike="noStrike" cap="none" normalizeH="0" baseline="0" smtClean="0">
                          <a:ln>
                            <a:noFill/>
                          </a:ln>
                          <a:solidFill>
                            <a:schemeClr val="tx1"/>
                          </a:solidFill>
                          <a:effectLst/>
                          <a:latin typeface="Times New Roman" pitchFamily="18" charset="0"/>
                          <a:ea typeface="新細明體" pitchFamily="18" charset="-120"/>
                        </a:rPr>
                        <a:t>Ease of access and use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spd="med">
    <p:newsfla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23D75883-F9F2-4CE6-AC26-28148CA2C4A1}" type="slidenum">
              <a:rPr lang="en-US" altLang="zh-TW"/>
              <a:pPr/>
              <a:t>62</a:t>
            </a:fld>
            <a:endParaRPr lang="en-US" altLang="zh-TW"/>
          </a:p>
        </p:txBody>
      </p:sp>
      <p:sp>
        <p:nvSpPr>
          <p:cNvPr id="91138" name="Text Box 2"/>
          <p:cNvSpPr txBox="1">
            <a:spLocks noChangeArrowheads="1"/>
          </p:cNvSpPr>
          <p:nvPr/>
        </p:nvSpPr>
        <p:spPr bwMode="auto">
          <a:xfrm>
            <a:off x="611188" y="0"/>
            <a:ext cx="8077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CC00"/>
                </a:solidFill>
                <a:latin typeface="Times New Roman" pitchFamily="18" charset="0"/>
              </a:rPr>
              <a:t>Data Warehouse Principle 1</a:t>
            </a:r>
          </a:p>
        </p:txBody>
      </p:sp>
      <p:sp>
        <p:nvSpPr>
          <p:cNvPr id="91139" name="Text Box 3"/>
          <p:cNvSpPr txBox="1">
            <a:spLocks noChangeArrowheads="1"/>
          </p:cNvSpPr>
          <p:nvPr/>
        </p:nvSpPr>
        <p:spPr bwMode="auto">
          <a:xfrm>
            <a:off x="1403350" y="908050"/>
            <a:ext cx="7129463" cy="3506788"/>
          </a:xfrm>
          <a:prstGeom prst="rect">
            <a:avLst/>
          </a:prstGeom>
          <a:noFill/>
          <a:ln w="9525">
            <a:noFill/>
            <a:miter lim="800000"/>
            <a:headEnd/>
            <a:tailEnd/>
          </a:ln>
          <a:effectLst/>
        </p:spPr>
        <p:txBody>
          <a:bodyPr>
            <a:spAutoFit/>
          </a:bodyPr>
          <a:lstStyle/>
          <a:p>
            <a:pPr>
              <a:spcBef>
                <a:spcPct val="50000"/>
              </a:spcBef>
            </a:pPr>
            <a:r>
              <a:rPr lang="en-US" altLang="zh-TW" sz="3200" i="1">
                <a:latin typeface="Times New Roman" pitchFamily="18" charset="0"/>
              </a:rPr>
              <a:t> </a:t>
            </a:r>
          </a:p>
          <a:p>
            <a:pPr>
              <a:spcBef>
                <a:spcPct val="50000"/>
              </a:spcBef>
            </a:pPr>
            <a:r>
              <a:rPr lang="en-US" altLang="zh-TW" sz="3200" i="1" u="sng">
                <a:latin typeface="Times New Roman" pitchFamily="18" charset="0"/>
              </a:rPr>
              <a:t>For most organizations today, it is </a:t>
            </a:r>
          </a:p>
          <a:p>
            <a:pPr>
              <a:spcBef>
                <a:spcPct val="50000"/>
              </a:spcBef>
            </a:pPr>
            <a:r>
              <a:rPr lang="en-US" altLang="zh-TW" sz="3200" i="1" u="sng">
                <a:latin typeface="Times New Roman" pitchFamily="18" charset="0"/>
              </a:rPr>
              <a:t>essential to separate informational </a:t>
            </a:r>
          </a:p>
          <a:p>
            <a:pPr>
              <a:spcBef>
                <a:spcPct val="50000"/>
              </a:spcBef>
            </a:pPr>
            <a:r>
              <a:rPr lang="en-US" altLang="zh-TW" sz="3200" i="1" u="sng">
                <a:latin typeface="Times New Roman" pitchFamily="18" charset="0"/>
              </a:rPr>
              <a:t>processing from operational processing </a:t>
            </a:r>
          </a:p>
          <a:p>
            <a:pPr>
              <a:spcBef>
                <a:spcPct val="50000"/>
              </a:spcBef>
            </a:pPr>
            <a:r>
              <a:rPr lang="en-US" altLang="zh-TW" sz="3200" i="1" u="sng">
                <a:latin typeface="Times New Roman" pitchFamily="18" charset="0"/>
              </a:rPr>
              <a:t>by creating a data warehouse.</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3"/>
          <p:cNvSpPr>
            <a:spLocks noGrp="1"/>
          </p:cNvSpPr>
          <p:nvPr>
            <p:ph type="sldNum" sz="quarter" idx="12"/>
          </p:nvPr>
        </p:nvSpPr>
        <p:spPr/>
        <p:txBody>
          <a:bodyPr/>
          <a:lstStyle/>
          <a:p>
            <a:fld id="{077BD8E5-CF6E-4646-A83B-A646759BFE60}" type="slidenum">
              <a:rPr lang="en-US" altLang="zh-TW"/>
              <a:pPr/>
              <a:t>63</a:t>
            </a:fld>
            <a:endParaRPr lang="en-US" altLang="zh-TW"/>
          </a:p>
        </p:txBody>
      </p:sp>
      <p:sp>
        <p:nvSpPr>
          <p:cNvPr id="92162" name="Text Box 2"/>
          <p:cNvSpPr txBox="1">
            <a:spLocks noChangeArrowheads="1"/>
          </p:cNvSpPr>
          <p:nvPr/>
        </p:nvSpPr>
        <p:spPr bwMode="auto">
          <a:xfrm>
            <a:off x="1066800" y="381000"/>
            <a:ext cx="68580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92163" name="Text Box 3"/>
          <p:cNvSpPr txBox="1">
            <a:spLocks noChangeArrowheads="1"/>
          </p:cNvSpPr>
          <p:nvPr/>
        </p:nvSpPr>
        <p:spPr bwMode="auto">
          <a:xfrm>
            <a:off x="1447800" y="1524000"/>
            <a:ext cx="70104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92164" name="Text Box 4"/>
          <p:cNvSpPr txBox="1">
            <a:spLocks noChangeArrowheads="1"/>
          </p:cNvSpPr>
          <p:nvPr/>
        </p:nvSpPr>
        <p:spPr bwMode="auto">
          <a:xfrm>
            <a:off x="228600" y="228600"/>
            <a:ext cx="86106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CC00"/>
                </a:solidFill>
                <a:latin typeface="Times New Roman" pitchFamily="18" charset="0"/>
              </a:rPr>
              <a:t>Generic Two-Level Architecture</a:t>
            </a:r>
          </a:p>
        </p:txBody>
      </p:sp>
      <p:sp>
        <p:nvSpPr>
          <p:cNvPr id="92165" name="Text Box 5"/>
          <p:cNvSpPr txBox="1">
            <a:spLocks noChangeArrowheads="1"/>
          </p:cNvSpPr>
          <p:nvPr/>
        </p:nvSpPr>
        <p:spPr bwMode="auto">
          <a:xfrm>
            <a:off x="304800" y="1219200"/>
            <a:ext cx="85344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92166" name="Text Box 6"/>
          <p:cNvSpPr txBox="1">
            <a:spLocks noChangeArrowheads="1"/>
          </p:cNvSpPr>
          <p:nvPr/>
        </p:nvSpPr>
        <p:spPr bwMode="auto">
          <a:xfrm>
            <a:off x="304800" y="1066800"/>
            <a:ext cx="8458200" cy="4484688"/>
          </a:xfrm>
          <a:prstGeom prst="rect">
            <a:avLst/>
          </a:prstGeom>
          <a:noFill/>
          <a:ln w="9525">
            <a:noFill/>
            <a:miter lim="800000"/>
            <a:headEnd/>
            <a:tailEnd/>
          </a:ln>
          <a:effectLst/>
        </p:spPr>
        <p:txBody>
          <a:bodyPr>
            <a:spAutoFit/>
          </a:bodyPr>
          <a:lstStyle/>
          <a:p>
            <a:pPr>
              <a:spcBef>
                <a:spcPct val="50000"/>
              </a:spcBef>
            </a:pPr>
            <a:r>
              <a:rPr lang="en-US" altLang="zh-TW" sz="3200" i="1" u="sng">
                <a:solidFill>
                  <a:srgbClr val="FF0000"/>
                </a:solidFill>
                <a:latin typeface="Times New Roman" pitchFamily="18" charset="0"/>
              </a:rPr>
              <a:t>Building this architecture requires four basic steps</a:t>
            </a:r>
            <a:r>
              <a:rPr lang="en-US" altLang="zh-TW" sz="3200" u="sng">
                <a:solidFill>
                  <a:srgbClr val="FF0000"/>
                </a:solidFill>
                <a:latin typeface="Times New Roman" pitchFamily="18" charset="0"/>
              </a:rPr>
              <a:t>:</a:t>
            </a:r>
          </a:p>
          <a:p>
            <a:pPr>
              <a:spcBef>
                <a:spcPct val="50000"/>
              </a:spcBef>
            </a:pPr>
            <a:r>
              <a:rPr lang="en-US" altLang="zh-TW" sz="2800" u="sng">
                <a:latin typeface="Times New Roman" pitchFamily="18" charset="0"/>
              </a:rPr>
              <a:t>1.Data are extracted from the various source system files and databases. In a large organization there may be dozens or even hundreds of such files and databases.</a:t>
            </a:r>
          </a:p>
          <a:p>
            <a:pPr>
              <a:spcBef>
                <a:spcPct val="50000"/>
              </a:spcBef>
            </a:pPr>
            <a:r>
              <a:rPr lang="en-US" altLang="zh-TW" sz="2800" u="sng">
                <a:latin typeface="Times New Roman" pitchFamily="18" charset="0"/>
              </a:rPr>
              <a:t>2.The data from the various source systems are transformed and integrated before being loaded into the data warehouse.</a:t>
            </a:r>
          </a:p>
        </p:txBody>
      </p:sp>
    </p:spTree>
  </p:cSld>
  <p:clrMapOvr>
    <a:masterClrMapping/>
  </p:clrMapOvr>
  <p:transition spd="med">
    <p:newsfla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4AC65CD6-F7F8-4278-925A-38B02DA7B69D}" type="slidenum">
              <a:rPr lang="en-US" altLang="zh-TW"/>
              <a:pPr/>
              <a:t>64</a:t>
            </a:fld>
            <a:endParaRPr lang="en-US" altLang="zh-TW"/>
          </a:p>
        </p:txBody>
      </p:sp>
      <p:sp>
        <p:nvSpPr>
          <p:cNvPr id="364546" name="Rectangle 2"/>
          <p:cNvSpPr>
            <a:spLocks noGrp="1" noChangeArrowheads="1"/>
          </p:cNvSpPr>
          <p:nvPr>
            <p:ph type="title"/>
          </p:nvPr>
        </p:nvSpPr>
        <p:spPr>
          <a:xfrm>
            <a:off x="1042988" y="476250"/>
            <a:ext cx="7793037" cy="990600"/>
          </a:xfrm>
        </p:spPr>
        <p:txBody>
          <a:bodyPr/>
          <a:lstStyle/>
          <a:p>
            <a:r>
              <a:rPr lang="en-US" altLang="zh-TW" sz="3600" b="1" u="sng">
                <a:solidFill>
                  <a:srgbClr val="FFCC00"/>
                </a:solidFill>
              </a:rPr>
              <a:t>Generic Two-Level Architecture</a:t>
            </a:r>
            <a:br>
              <a:rPr lang="en-US" altLang="zh-TW" sz="3600" b="1" u="sng">
                <a:solidFill>
                  <a:srgbClr val="FFCC00"/>
                </a:solidFill>
              </a:rPr>
            </a:br>
            <a:endParaRPr lang="en-US" altLang="zh-TW" sz="3600" b="1" u="sng">
              <a:solidFill>
                <a:srgbClr val="FFCC00"/>
              </a:solidFill>
            </a:endParaRPr>
          </a:p>
        </p:txBody>
      </p:sp>
      <p:sp>
        <p:nvSpPr>
          <p:cNvPr id="364547" name="Rectangle 3"/>
          <p:cNvSpPr>
            <a:spLocks noGrp="1" noChangeArrowheads="1"/>
          </p:cNvSpPr>
          <p:nvPr>
            <p:ph type="body" idx="1"/>
          </p:nvPr>
        </p:nvSpPr>
        <p:spPr/>
        <p:txBody>
          <a:bodyPr/>
          <a:lstStyle/>
          <a:p>
            <a:pPr>
              <a:lnSpc>
                <a:spcPct val="90000"/>
              </a:lnSpc>
              <a:buFontTx/>
              <a:buNone/>
            </a:pPr>
            <a:endParaRPr lang="en-US" altLang="zh-TW" sz="2400" b="1">
              <a:latin typeface="Times New Roman" pitchFamily="18" charset="0"/>
            </a:endParaRPr>
          </a:p>
          <a:p>
            <a:pPr>
              <a:lnSpc>
                <a:spcPct val="90000"/>
              </a:lnSpc>
              <a:buFontTx/>
              <a:buNone/>
            </a:pPr>
            <a:r>
              <a:rPr lang="en-US" altLang="zh-TW" b="1" u="sng">
                <a:latin typeface="Times New Roman" pitchFamily="18" charset="0"/>
              </a:rPr>
              <a:t>3.The data warehouse is a read-only database organized for decision support. It contains both detailed and summary data</a:t>
            </a:r>
            <a:r>
              <a:rPr lang="en-US" altLang="zh-TW" b="1">
                <a:latin typeface="Times New Roman" pitchFamily="18" charset="0"/>
              </a:rPr>
              <a:t>.</a:t>
            </a:r>
          </a:p>
          <a:p>
            <a:pPr>
              <a:lnSpc>
                <a:spcPct val="90000"/>
              </a:lnSpc>
              <a:buFontTx/>
              <a:buNone/>
            </a:pPr>
            <a:endParaRPr lang="en-US" altLang="zh-TW" b="1">
              <a:latin typeface="Times New Roman" pitchFamily="18" charset="0"/>
            </a:endParaRPr>
          </a:p>
          <a:p>
            <a:pPr>
              <a:lnSpc>
                <a:spcPct val="90000"/>
              </a:lnSpc>
              <a:buFontTx/>
              <a:buNone/>
            </a:pPr>
            <a:endParaRPr lang="en-US" altLang="zh-TW" b="1">
              <a:solidFill>
                <a:srgbClr val="FFCC00"/>
              </a:solidFill>
              <a:latin typeface="Times New Roman" pitchFamily="18" charset="0"/>
            </a:endParaRPr>
          </a:p>
          <a:p>
            <a:pPr>
              <a:lnSpc>
                <a:spcPct val="90000"/>
              </a:lnSpc>
              <a:buFontTx/>
              <a:buNone/>
            </a:pPr>
            <a:r>
              <a:rPr lang="en-US" altLang="zh-TW" b="1" u="sng">
                <a:latin typeface="Times New Roman" pitchFamily="18" charset="0"/>
              </a:rPr>
              <a:t>4.Users access the data warehouse by means of a variety of query languages and analytical tools.</a:t>
            </a:r>
          </a:p>
          <a:p>
            <a:pPr>
              <a:lnSpc>
                <a:spcPct val="90000"/>
              </a:lnSpc>
            </a:pPr>
            <a:endParaRPr lang="en-US" altLang="zh-TW" u="sng">
              <a:latin typeface="Times New Roman" pitchFamily="18" charset="0"/>
            </a:endParaRPr>
          </a:p>
        </p:txBody>
      </p:sp>
    </p:spTree>
  </p:cSld>
  <p:clrMapOvr>
    <a:masterClrMapping/>
  </p:clrMapOvr>
  <p:transition spd="med">
    <p:newsfla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5E123D99-63E1-4BA2-9802-A39C27DA3066}" type="slidenum">
              <a:rPr lang="en-US" altLang="zh-TW"/>
              <a:pPr/>
              <a:t>65</a:t>
            </a:fld>
            <a:endParaRPr lang="en-US" altLang="zh-TW"/>
          </a:p>
        </p:txBody>
      </p:sp>
      <p:sp>
        <p:nvSpPr>
          <p:cNvPr id="93186" name="Text Box 2"/>
          <p:cNvSpPr txBox="1">
            <a:spLocks noChangeArrowheads="1"/>
          </p:cNvSpPr>
          <p:nvPr/>
        </p:nvSpPr>
        <p:spPr bwMode="auto">
          <a:xfrm>
            <a:off x="381000" y="188913"/>
            <a:ext cx="8458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CC00"/>
                </a:solidFill>
                <a:latin typeface="Times New Roman" pitchFamily="18" charset="0"/>
              </a:rPr>
              <a:t>Three-layer architecture</a:t>
            </a:r>
          </a:p>
        </p:txBody>
      </p:sp>
      <p:sp>
        <p:nvSpPr>
          <p:cNvPr id="93187" name="Text Box 3"/>
          <p:cNvSpPr txBox="1">
            <a:spLocks noChangeArrowheads="1"/>
          </p:cNvSpPr>
          <p:nvPr/>
        </p:nvSpPr>
        <p:spPr bwMode="auto">
          <a:xfrm>
            <a:off x="179388" y="908050"/>
            <a:ext cx="8534400" cy="4364038"/>
          </a:xfrm>
          <a:prstGeom prst="rect">
            <a:avLst/>
          </a:prstGeom>
          <a:noFill/>
          <a:ln w="9525">
            <a:noFill/>
            <a:miter lim="800000"/>
            <a:headEnd/>
            <a:tailEnd/>
          </a:ln>
          <a:effectLst/>
        </p:spPr>
        <p:txBody>
          <a:bodyPr>
            <a:spAutoFit/>
          </a:bodyPr>
          <a:lstStyle/>
          <a:p>
            <a:pPr>
              <a:spcBef>
                <a:spcPct val="50000"/>
              </a:spcBef>
            </a:pPr>
            <a:r>
              <a:rPr lang="en-US" altLang="zh-TW" sz="2800" i="1" u="sng">
                <a:solidFill>
                  <a:srgbClr val="FF0000"/>
                </a:solidFill>
                <a:latin typeface="Times New Roman" pitchFamily="18" charset="0"/>
              </a:rPr>
              <a:t>1.Operational systems and data</a:t>
            </a:r>
          </a:p>
          <a:p>
            <a:pPr>
              <a:spcBef>
                <a:spcPct val="50000"/>
              </a:spcBef>
            </a:pPr>
            <a:r>
              <a:rPr lang="en-US" altLang="zh-TW" sz="2800" i="1" u="sng">
                <a:solidFill>
                  <a:srgbClr val="FF0000"/>
                </a:solidFill>
                <a:latin typeface="Times New Roman" pitchFamily="18" charset="0"/>
              </a:rPr>
              <a:t>2.Enterprise data warehouse</a:t>
            </a:r>
            <a:r>
              <a:rPr lang="en-US" altLang="zh-TW" sz="2800">
                <a:solidFill>
                  <a:srgbClr val="FF0000"/>
                </a:solidFill>
                <a:latin typeface="Times New Roman" pitchFamily="18" charset="0"/>
              </a:rPr>
              <a:t> ~</a:t>
            </a:r>
            <a:r>
              <a:rPr lang="en-US" altLang="zh-TW" sz="2800">
                <a:latin typeface="Times New Roman" pitchFamily="18" charset="0"/>
              </a:rPr>
              <a:t> </a:t>
            </a:r>
            <a:r>
              <a:rPr lang="en-US" altLang="zh-TW" sz="2800" u="sng">
                <a:latin typeface="Times New Roman" pitchFamily="18" charset="0"/>
              </a:rPr>
              <a:t>A centralized, integrated data warehouse that is the control point and single source of all data made available to end users for decision-support applications.</a:t>
            </a:r>
            <a:endParaRPr lang="en-US" altLang="zh-TW" sz="2800" i="1" u="sng">
              <a:latin typeface="Times New Roman" pitchFamily="18" charset="0"/>
            </a:endParaRPr>
          </a:p>
          <a:p>
            <a:pPr>
              <a:spcBef>
                <a:spcPct val="50000"/>
              </a:spcBef>
            </a:pPr>
            <a:r>
              <a:rPr lang="en-US" altLang="zh-TW" sz="2800" i="1" u="sng">
                <a:solidFill>
                  <a:srgbClr val="FF0000"/>
                </a:solidFill>
                <a:latin typeface="Times New Roman" pitchFamily="18" charset="0"/>
              </a:rPr>
              <a:t>3.Data marts</a:t>
            </a:r>
            <a:r>
              <a:rPr lang="en-US" altLang="zh-TW" sz="2800" u="sng">
                <a:solidFill>
                  <a:srgbClr val="FF0000"/>
                </a:solidFill>
                <a:latin typeface="Times New Roman" pitchFamily="18" charset="0"/>
              </a:rPr>
              <a:t> ~</a:t>
            </a:r>
            <a:r>
              <a:rPr lang="en-US" altLang="zh-TW" sz="2800" u="sng">
                <a:latin typeface="Times New Roman" pitchFamily="18" charset="0"/>
              </a:rPr>
              <a:t> A data warehouse that is limited in scope, whose data are obtained by selecting and (where appropriate) summarizing data from the enterprise data warehouse.</a:t>
            </a:r>
          </a:p>
        </p:txBody>
      </p:sp>
    </p:spTree>
  </p:cSld>
  <p:clrMapOvr>
    <a:masterClrMapping/>
  </p:clrMapOvr>
  <p:transition spd="med">
    <p:newsfla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sp>
        <p:nvSpPr>
          <p:cNvPr id="28" name="投影片編號版面配置區 3"/>
          <p:cNvSpPr>
            <a:spLocks noGrp="1"/>
          </p:cNvSpPr>
          <p:nvPr>
            <p:ph type="sldNum" sz="quarter" idx="12"/>
          </p:nvPr>
        </p:nvSpPr>
        <p:spPr/>
        <p:txBody>
          <a:bodyPr/>
          <a:lstStyle/>
          <a:p>
            <a:fld id="{5F710075-DD97-4976-B727-4614281F4E98}" type="slidenum">
              <a:rPr lang="en-US" altLang="zh-TW"/>
              <a:pPr/>
              <a:t>66</a:t>
            </a:fld>
            <a:endParaRPr lang="en-US" altLang="zh-TW"/>
          </a:p>
        </p:txBody>
      </p:sp>
      <p:sp>
        <p:nvSpPr>
          <p:cNvPr id="94210" name="Text Box 2"/>
          <p:cNvSpPr txBox="1">
            <a:spLocks noChangeArrowheads="1"/>
          </p:cNvSpPr>
          <p:nvPr/>
        </p:nvSpPr>
        <p:spPr bwMode="auto">
          <a:xfrm>
            <a:off x="-53975" y="449263"/>
            <a:ext cx="18415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94211" name="Text Box 3"/>
          <p:cNvSpPr txBox="1">
            <a:spLocks noChangeArrowheads="1"/>
          </p:cNvSpPr>
          <p:nvPr/>
        </p:nvSpPr>
        <p:spPr bwMode="auto">
          <a:xfrm>
            <a:off x="381000" y="0"/>
            <a:ext cx="8382000" cy="519113"/>
          </a:xfrm>
          <a:prstGeom prst="rect">
            <a:avLst/>
          </a:prstGeom>
          <a:noFill/>
          <a:ln w="9525">
            <a:noFill/>
            <a:miter lim="800000"/>
            <a:headEnd/>
            <a:tailEnd/>
          </a:ln>
          <a:effectLst/>
        </p:spPr>
        <p:txBody>
          <a:bodyPr>
            <a:spAutoFit/>
          </a:bodyPr>
          <a:lstStyle/>
          <a:p>
            <a:pPr algn="ctr">
              <a:spcBef>
                <a:spcPct val="50000"/>
              </a:spcBef>
            </a:pPr>
            <a:r>
              <a:rPr lang="en-US" altLang="zh-TW" sz="2800" u="sng">
                <a:solidFill>
                  <a:srgbClr val="800000"/>
                </a:solidFill>
                <a:latin typeface="Times New Roman" pitchFamily="18" charset="0"/>
              </a:rPr>
              <a:t>Three-layer data architecture</a:t>
            </a:r>
          </a:p>
        </p:txBody>
      </p:sp>
      <p:sp>
        <p:nvSpPr>
          <p:cNvPr id="94212" name="Rectangle 4"/>
          <p:cNvSpPr>
            <a:spLocks noChangeArrowheads="1"/>
          </p:cNvSpPr>
          <p:nvPr/>
        </p:nvSpPr>
        <p:spPr bwMode="auto">
          <a:xfrm>
            <a:off x="2895600" y="685800"/>
            <a:ext cx="2209800" cy="609600"/>
          </a:xfrm>
          <a:prstGeom prst="rect">
            <a:avLst/>
          </a:prstGeom>
          <a:solidFill>
            <a:srgbClr val="CCFFCC"/>
          </a:solidFill>
          <a:ln w="9525">
            <a:solidFill>
              <a:schemeClr val="tx1"/>
            </a:solidFill>
            <a:miter lim="800000"/>
            <a:headEnd/>
            <a:tailEnd/>
          </a:ln>
          <a:effectLst/>
        </p:spPr>
        <p:txBody>
          <a:bodyPr wrap="none" anchor="ctr"/>
          <a:lstStyle/>
          <a:p>
            <a:endParaRPr lang="zh-TW" altLang="en-US"/>
          </a:p>
        </p:txBody>
      </p:sp>
      <p:sp>
        <p:nvSpPr>
          <p:cNvPr id="94213" name="Rectangle 5"/>
          <p:cNvSpPr>
            <a:spLocks noChangeArrowheads="1"/>
          </p:cNvSpPr>
          <p:nvPr/>
        </p:nvSpPr>
        <p:spPr bwMode="auto">
          <a:xfrm>
            <a:off x="2895600" y="2971800"/>
            <a:ext cx="2286000" cy="609600"/>
          </a:xfrm>
          <a:prstGeom prst="rect">
            <a:avLst/>
          </a:prstGeom>
          <a:solidFill>
            <a:srgbClr val="CCFFCC"/>
          </a:solidFill>
          <a:ln w="9525">
            <a:solidFill>
              <a:schemeClr val="tx1"/>
            </a:solidFill>
            <a:miter lim="800000"/>
            <a:headEnd/>
            <a:tailEnd/>
          </a:ln>
          <a:effectLst/>
        </p:spPr>
        <p:txBody>
          <a:bodyPr wrap="none" anchor="ctr"/>
          <a:lstStyle/>
          <a:p>
            <a:pPr algn="ctr"/>
            <a:r>
              <a:rPr lang="en-US" altLang="zh-TW" b="0">
                <a:latin typeface="Times New Roman" pitchFamily="18" charset="0"/>
              </a:rPr>
              <a:t>                                                                                                                                                                                                                                                                                                                                                                                                                                                                                                                                                                                                                                                                                                                        </a:t>
            </a:r>
          </a:p>
        </p:txBody>
      </p:sp>
      <p:sp>
        <p:nvSpPr>
          <p:cNvPr id="94214" name="Rectangle 6"/>
          <p:cNvSpPr>
            <a:spLocks noChangeArrowheads="1"/>
          </p:cNvSpPr>
          <p:nvPr/>
        </p:nvSpPr>
        <p:spPr bwMode="auto">
          <a:xfrm>
            <a:off x="2895600" y="5105400"/>
            <a:ext cx="2286000" cy="762000"/>
          </a:xfrm>
          <a:prstGeom prst="rect">
            <a:avLst/>
          </a:prstGeom>
          <a:solidFill>
            <a:srgbClr val="CCFFCC"/>
          </a:solidFill>
          <a:ln w="9525">
            <a:solidFill>
              <a:schemeClr val="tx1"/>
            </a:solidFill>
            <a:miter lim="800000"/>
            <a:headEnd/>
            <a:tailEnd/>
          </a:ln>
          <a:effectLst/>
        </p:spPr>
        <p:txBody>
          <a:bodyPr wrap="none" anchor="ctr"/>
          <a:lstStyle/>
          <a:p>
            <a:endParaRPr lang="zh-TW" altLang="en-US"/>
          </a:p>
        </p:txBody>
      </p:sp>
      <p:sp>
        <p:nvSpPr>
          <p:cNvPr id="94215" name="Text Box 7"/>
          <p:cNvSpPr txBox="1">
            <a:spLocks noChangeArrowheads="1"/>
          </p:cNvSpPr>
          <p:nvPr/>
        </p:nvSpPr>
        <p:spPr bwMode="auto">
          <a:xfrm>
            <a:off x="2971800" y="762000"/>
            <a:ext cx="19812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Derived data</a:t>
            </a:r>
          </a:p>
        </p:txBody>
      </p:sp>
      <p:sp>
        <p:nvSpPr>
          <p:cNvPr id="94216" name="Line 8"/>
          <p:cNvSpPr>
            <a:spLocks noChangeShapeType="1"/>
          </p:cNvSpPr>
          <p:nvPr/>
        </p:nvSpPr>
        <p:spPr bwMode="auto">
          <a:xfrm flipV="1">
            <a:off x="3886200" y="1752600"/>
            <a:ext cx="0" cy="1219200"/>
          </a:xfrm>
          <a:prstGeom prst="line">
            <a:avLst/>
          </a:prstGeom>
          <a:noFill/>
          <a:ln w="9525">
            <a:solidFill>
              <a:schemeClr val="tx1"/>
            </a:solidFill>
            <a:round/>
            <a:headEnd/>
            <a:tailEnd type="triangle" w="med" len="med"/>
          </a:ln>
          <a:effectLst/>
        </p:spPr>
        <p:txBody>
          <a:bodyPr/>
          <a:lstStyle/>
          <a:p>
            <a:endParaRPr lang="zh-TW" altLang="en-US"/>
          </a:p>
        </p:txBody>
      </p:sp>
      <p:sp>
        <p:nvSpPr>
          <p:cNvPr id="94217" name="Line 9"/>
          <p:cNvSpPr>
            <a:spLocks noChangeShapeType="1"/>
          </p:cNvSpPr>
          <p:nvPr/>
        </p:nvSpPr>
        <p:spPr bwMode="auto">
          <a:xfrm flipV="1">
            <a:off x="3962400" y="3886200"/>
            <a:ext cx="0" cy="1219200"/>
          </a:xfrm>
          <a:prstGeom prst="line">
            <a:avLst/>
          </a:prstGeom>
          <a:noFill/>
          <a:ln w="9525">
            <a:solidFill>
              <a:schemeClr val="tx1"/>
            </a:solidFill>
            <a:round/>
            <a:headEnd/>
            <a:tailEnd type="triangle" w="med" len="med"/>
          </a:ln>
          <a:effectLst/>
        </p:spPr>
        <p:txBody>
          <a:bodyPr/>
          <a:lstStyle/>
          <a:p>
            <a:endParaRPr lang="zh-TW" altLang="en-US"/>
          </a:p>
        </p:txBody>
      </p:sp>
      <p:sp>
        <p:nvSpPr>
          <p:cNvPr id="94218" name="Text Box 10"/>
          <p:cNvSpPr txBox="1">
            <a:spLocks noChangeArrowheads="1"/>
          </p:cNvSpPr>
          <p:nvPr/>
        </p:nvSpPr>
        <p:spPr bwMode="auto">
          <a:xfrm>
            <a:off x="2895600" y="1371600"/>
            <a:ext cx="22098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Data mart</a:t>
            </a:r>
          </a:p>
        </p:txBody>
      </p:sp>
      <p:sp>
        <p:nvSpPr>
          <p:cNvPr id="94219" name="Text Box 11"/>
          <p:cNvSpPr txBox="1">
            <a:spLocks noChangeArrowheads="1"/>
          </p:cNvSpPr>
          <p:nvPr/>
        </p:nvSpPr>
        <p:spPr bwMode="auto">
          <a:xfrm>
            <a:off x="2971800" y="3048000"/>
            <a:ext cx="23622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Reconciled data</a:t>
            </a:r>
          </a:p>
        </p:txBody>
      </p:sp>
      <p:sp>
        <p:nvSpPr>
          <p:cNvPr id="94220" name="Text Box 12"/>
          <p:cNvSpPr txBox="1">
            <a:spLocks noChangeArrowheads="1"/>
          </p:cNvSpPr>
          <p:nvPr/>
        </p:nvSpPr>
        <p:spPr bwMode="auto">
          <a:xfrm>
            <a:off x="2895600" y="5257800"/>
            <a:ext cx="22098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Operational data</a:t>
            </a:r>
          </a:p>
        </p:txBody>
      </p:sp>
      <p:sp>
        <p:nvSpPr>
          <p:cNvPr id="94221" name="Text Box 13"/>
          <p:cNvSpPr txBox="1">
            <a:spLocks noChangeArrowheads="1"/>
          </p:cNvSpPr>
          <p:nvPr/>
        </p:nvSpPr>
        <p:spPr bwMode="auto">
          <a:xfrm>
            <a:off x="2133600" y="3505200"/>
            <a:ext cx="38100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Enterprise data warehouse</a:t>
            </a:r>
          </a:p>
        </p:txBody>
      </p:sp>
      <p:sp>
        <p:nvSpPr>
          <p:cNvPr id="94222" name="Text Box 14"/>
          <p:cNvSpPr txBox="1">
            <a:spLocks noChangeArrowheads="1"/>
          </p:cNvSpPr>
          <p:nvPr/>
        </p:nvSpPr>
        <p:spPr bwMode="auto">
          <a:xfrm>
            <a:off x="2133600" y="5943600"/>
            <a:ext cx="37338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Operational systems</a:t>
            </a:r>
          </a:p>
        </p:txBody>
      </p:sp>
      <p:sp>
        <p:nvSpPr>
          <p:cNvPr id="94223" name="Line 15"/>
          <p:cNvSpPr>
            <a:spLocks noChangeShapeType="1"/>
          </p:cNvSpPr>
          <p:nvPr/>
        </p:nvSpPr>
        <p:spPr bwMode="auto">
          <a:xfrm>
            <a:off x="5181600" y="5486400"/>
            <a:ext cx="1143000" cy="0"/>
          </a:xfrm>
          <a:prstGeom prst="line">
            <a:avLst/>
          </a:prstGeom>
          <a:noFill/>
          <a:ln w="9525">
            <a:solidFill>
              <a:schemeClr val="tx1"/>
            </a:solidFill>
            <a:round/>
            <a:headEnd type="triangle" w="med" len="med"/>
            <a:tailEnd type="triangle" w="med" len="med"/>
          </a:ln>
          <a:effectLst/>
        </p:spPr>
        <p:txBody>
          <a:bodyPr/>
          <a:lstStyle/>
          <a:p>
            <a:endParaRPr lang="zh-TW" altLang="en-US"/>
          </a:p>
        </p:txBody>
      </p:sp>
      <p:sp>
        <p:nvSpPr>
          <p:cNvPr id="94224" name="Line 16"/>
          <p:cNvSpPr>
            <a:spLocks noChangeShapeType="1"/>
          </p:cNvSpPr>
          <p:nvPr/>
        </p:nvSpPr>
        <p:spPr bwMode="auto">
          <a:xfrm>
            <a:off x="5181600" y="3352800"/>
            <a:ext cx="1143000" cy="0"/>
          </a:xfrm>
          <a:prstGeom prst="line">
            <a:avLst/>
          </a:prstGeom>
          <a:noFill/>
          <a:ln w="9525">
            <a:solidFill>
              <a:schemeClr val="tx1"/>
            </a:solidFill>
            <a:round/>
            <a:headEnd type="triangle" w="med" len="med"/>
            <a:tailEnd type="triangle" w="med" len="med"/>
          </a:ln>
          <a:effectLst/>
        </p:spPr>
        <p:txBody>
          <a:bodyPr/>
          <a:lstStyle/>
          <a:p>
            <a:endParaRPr lang="zh-TW" altLang="en-US"/>
          </a:p>
        </p:txBody>
      </p:sp>
      <p:sp>
        <p:nvSpPr>
          <p:cNvPr id="94225" name="Line 17"/>
          <p:cNvSpPr>
            <a:spLocks noChangeShapeType="1"/>
          </p:cNvSpPr>
          <p:nvPr/>
        </p:nvSpPr>
        <p:spPr bwMode="auto">
          <a:xfrm>
            <a:off x="5105400" y="1066800"/>
            <a:ext cx="1143000" cy="0"/>
          </a:xfrm>
          <a:prstGeom prst="line">
            <a:avLst/>
          </a:prstGeom>
          <a:noFill/>
          <a:ln w="9525">
            <a:solidFill>
              <a:schemeClr val="tx1"/>
            </a:solidFill>
            <a:round/>
            <a:headEnd type="triangle" w="med" len="med"/>
            <a:tailEnd type="triangle" w="med" len="med"/>
          </a:ln>
          <a:effectLst/>
        </p:spPr>
        <p:txBody>
          <a:bodyPr/>
          <a:lstStyle/>
          <a:p>
            <a:endParaRPr lang="zh-TW" altLang="en-US"/>
          </a:p>
        </p:txBody>
      </p:sp>
      <p:sp>
        <p:nvSpPr>
          <p:cNvPr id="94226" name="Line 18"/>
          <p:cNvSpPr>
            <a:spLocks noChangeShapeType="1"/>
          </p:cNvSpPr>
          <p:nvPr/>
        </p:nvSpPr>
        <p:spPr bwMode="auto">
          <a:xfrm>
            <a:off x="1752600" y="3276600"/>
            <a:ext cx="1143000" cy="0"/>
          </a:xfrm>
          <a:prstGeom prst="line">
            <a:avLst/>
          </a:prstGeom>
          <a:noFill/>
          <a:ln w="9525">
            <a:solidFill>
              <a:schemeClr val="tx1"/>
            </a:solidFill>
            <a:round/>
            <a:headEnd type="triangle" w="med" len="med"/>
            <a:tailEnd type="triangle" w="med" len="med"/>
          </a:ln>
          <a:effectLst/>
        </p:spPr>
        <p:txBody>
          <a:bodyPr/>
          <a:lstStyle/>
          <a:p>
            <a:endParaRPr lang="zh-TW" altLang="en-US"/>
          </a:p>
        </p:txBody>
      </p:sp>
      <p:sp>
        <p:nvSpPr>
          <p:cNvPr id="94227" name="Rectangle 19"/>
          <p:cNvSpPr>
            <a:spLocks noChangeArrowheads="1"/>
          </p:cNvSpPr>
          <p:nvPr/>
        </p:nvSpPr>
        <p:spPr bwMode="auto">
          <a:xfrm>
            <a:off x="304800" y="2819400"/>
            <a:ext cx="1447800" cy="990600"/>
          </a:xfrm>
          <a:prstGeom prst="rect">
            <a:avLst/>
          </a:prstGeom>
          <a:solidFill>
            <a:srgbClr val="99CCFF"/>
          </a:solidFill>
          <a:ln w="9525">
            <a:solidFill>
              <a:schemeClr val="tx1"/>
            </a:solidFill>
            <a:miter lim="800000"/>
            <a:headEnd/>
            <a:tailEnd/>
          </a:ln>
          <a:effectLst/>
        </p:spPr>
        <p:txBody>
          <a:bodyPr wrap="none" anchor="ctr"/>
          <a:lstStyle/>
          <a:p>
            <a:endParaRPr lang="zh-TW" altLang="en-US"/>
          </a:p>
        </p:txBody>
      </p:sp>
      <p:sp>
        <p:nvSpPr>
          <p:cNvPr id="94228" name="AutoShape 20"/>
          <p:cNvSpPr>
            <a:spLocks noChangeArrowheads="1"/>
          </p:cNvSpPr>
          <p:nvPr/>
        </p:nvSpPr>
        <p:spPr bwMode="auto">
          <a:xfrm>
            <a:off x="6324600" y="533400"/>
            <a:ext cx="2362200" cy="1371600"/>
          </a:xfrm>
          <a:prstGeom prst="roundRect">
            <a:avLst>
              <a:gd name="adj" fmla="val 16667"/>
            </a:avLst>
          </a:prstGeom>
          <a:solidFill>
            <a:srgbClr val="FFFF99"/>
          </a:solidFill>
          <a:ln w="9525">
            <a:solidFill>
              <a:schemeClr val="tx1"/>
            </a:solidFill>
            <a:round/>
            <a:headEnd/>
            <a:tailEnd/>
          </a:ln>
          <a:effectLst/>
        </p:spPr>
        <p:txBody>
          <a:bodyPr wrap="none" anchor="ctr"/>
          <a:lstStyle/>
          <a:p>
            <a:endParaRPr lang="zh-TW" altLang="en-US"/>
          </a:p>
        </p:txBody>
      </p:sp>
      <p:sp>
        <p:nvSpPr>
          <p:cNvPr id="94229" name="AutoShape 21"/>
          <p:cNvSpPr>
            <a:spLocks noChangeArrowheads="1"/>
          </p:cNvSpPr>
          <p:nvPr/>
        </p:nvSpPr>
        <p:spPr bwMode="auto">
          <a:xfrm>
            <a:off x="6400800" y="4800600"/>
            <a:ext cx="2362200" cy="1371600"/>
          </a:xfrm>
          <a:prstGeom prst="roundRect">
            <a:avLst>
              <a:gd name="adj" fmla="val 16667"/>
            </a:avLst>
          </a:prstGeom>
          <a:solidFill>
            <a:srgbClr val="FFFF99"/>
          </a:solidFill>
          <a:ln w="9525">
            <a:solidFill>
              <a:schemeClr val="tx1"/>
            </a:solidFill>
            <a:round/>
            <a:headEnd/>
            <a:tailEnd/>
          </a:ln>
          <a:effectLst/>
        </p:spPr>
        <p:txBody>
          <a:bodyPr wrap="none" anchor="ctr"/>
          <a:lstStyle/>
          <a:p>
            <a:endParaRPr lang="zh-TW" altLang="en-US"/>
          </a:p>
        </p:txBody>
      </p:sp>
      <p:sp>
        <p:nvSpPr>
          <p:cNvPr id="94230" name="AutoShape 22"/>
          <p:cNvSpPr>
            <a:spLocks noChangeArrowheads="1"/>
          </p:cNvSpPr>
          <p:nvPr/>
        </p:nvSpPr>
        <p:spPr bwMode="auto">
          <a:xfrm>
            <a:off x="6400800" y="2667000"/>
            <a:ext cx="2362200" cy="1371600"/>
          </a:xfrm>
          <a:prstGeom prst="roundRect">
            <a:avLst>
              <a:gd name="adj" fmla="val 16667"/>
            </a:avLst>
          </a:prstGeom>
          <a:solidFill>
            <a:srgbClr val="FFFF99"/>
          </a:solidFill>
          <a:ln w="9525">
            <a:solidFill>
              <a:schemeClr val="tx1"/>
            </a:solidFill>
            <a:round/>
            <a:headEnd/>
            <a:tailEnd/>
          </a:ln>
          <a:effectLst/>
        </p:spPr>
        <p:txBody>
          <a:bodyPr wrap="none" anchor="ctr"/>
          <a:lstStyle/>
          <a:p>
            <a:endParaRPr lang="zh-TW" altLang="en-US"/>
          </a:p>
        </p:txBody>
      </p:sp>
      <p:sp>
        <p:nvSpPr>
          <p:cNvPr id="94231" name="Text Box 23"/>
          <p:cNvSpPr txBox="1">
            <a:spLocks noChangeArrowheads="1"/>
          </p:cNvSpPr>
          <p:nvPr/>
        </p:nvSpPr>
        <p:spPr bwMode="auto">
          <a:xfrm>
            <a:off x="6400800" y="762000"/>
            <a:ext cx="2057400" cy="1004888"/>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Data mart </a:t>
            </a:r>
          </a:p>
          <a:p>
            <a:pPr>
              <a:spcBef>
                <a:spcPct val="50000"/>
              </a:spcBef>
            </a:pPr>
            <a:r>
              <a:rPr lang="en-US" altLang="zh-TW" b="0">
                <a:latin typeface="Times New Roman" pitchFamily="18" charset="0"/>
              </a:rPr>
              <a:t>     metadata</a:t>
            </a:r>
          </a:p>
        </p:txBody>
      </p:sp>
      <p:sp>
        <p:nvSpPr>
          <p:cNvPr id="94232" name="Text Box 24"/>
          <p:cNvSpPr txBox="1">
            <a:spLocks noChangeArrowheads="1"/>
          </p:cNvSpPr>
          <p:nvPr/>
        </p:nvSpPr>
        <p:spPr bwMode="auto">
          <a:xfrm>
            <a:off x="6477000" y="2819400"/>
            <a:ext cx="2133600" cy="1004888"/>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EDW</a:t>
            </a:r>
          </a:p>
          <a:p>
            <a:pPr>
              <a:spcBef>
                <a:spcPct val="50000"/>
              </a:spcBef>
            </a:pPr>
            <a:r>
              <a:rPr lang="en-US" altLang="zh-TW" b="0">
                <a:latin typeface="Times New Roman" pitchFamily="18" charset="0"/>
              </a:rPr>
              <a:t>       metadata</a:t>
            </a:r>
          </a:p>
        </p:txBody>
      </p:sp>
      <p:sp>
        <p:nvSpPr>
          <p:cNvPr id="94233" name="Text Box 25"/>
          <p:cNvSpPr txBox="1">
            <a:spLocks noChangeArrowheads="1"/>
          </p:cNvSpPr>
          <p:nvPr/>
        </p:nvSpPr>
        <p:spPr bwMode="auto">
          <a:xfrm>
            <a:off x="6934200" y="5029200"/>
            <a:ext cx="2209800" cy="1004888"/>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Operational</a:t>
            </a:r>
          </a:p>
          <a:p>
            <a:pPr>
              <a:spcBef>
                <a:spcPct val="50000"/>
              </a:spcBef>
            </a:pPr>
            <a:r>
              <a:rPr lang="en-US" altLang="zh-TW" b="0">
                <a:latin typeface="Times New Roman" pitchFamily="18" charset="0"/>
              </a:rPr>
              <a:t>metadata</a:t>
            </a:r>
          </a:p>
        </p:txBody>
      </p:sp>
      <p:sp>
        <p:nvSpPr>
          <p:cNvPr id="94234" name="Text Box 26"/>
          <p:cNvSpPr txBox="1">
            <a:spLocks noChangeArrowheads="1"/>
          </p:cNvSpPr>
          <p:nvPr/>
        </p:nvSpPr>
        <p:spPr bwMode="auto">
          <a:xfrm>
            <a:off x="304800" y="3810000"/>
            <a:ext cx="2209800" cy="1004888"/>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Enterprise </a:t>
            </a:r>
          </a:p>
          <a:p>
            <a:pPr>
              <a:spcBef>
                <a:spcPct val="50000"/>
              </a:spcBef>
            </a:pPr>
            <a:r>
              <a:rPr lang="en-US" altLang="zh-TW" b="0">
                <a:latin typeface="Times New Roman" pitchFamily="18" charset="0"/>
              </a:rPr>
              <a:t>Data model</a:t>
            </a:r>
          </a:p>
        </p:txBody>
      </p:sp>
    </p:spTree>
  </p:cSld>
  <p:clrMapOvr>
    <a:masterClrMapping/>
  </p:clrMapOvr>
  <p:transition spd="med">
    <p:newsfla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CCFFCC"/>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87486129-C632-4F89-9829-DA8D688F3528}" type="slidenum">
              <a:rPr lang="en-US" altLang="zh-TW"/>
              <a:pPr/>
              <a:t>67</a:t>
            </a:fld>
            <a:endParaRPr lang="en-US" altLang="zh-TW"/>
          </a:p>
        </p:txBody>
      </p:sp>
      <p:sp>
        <p:nvSpPr>
          <p:cNvPr id="95234" name="Text Box 2"/>
          <p:cNvSpPr txBox="1">
            <a:spLocks noChangeArrowheads="1"/>
          </p:cNvSpPr>
          <p:nvPr/>
        </p:nvSpPr>
        <p:spPr bwMode="auto">
          <a:xfrm>
            <a:off x="395288" y="1052513"/>
            <a:ext cx="83058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800000"/>
                </a:solidFill>
                <a:latin typeface="Times New Roman" pitchFamily="18" charset="0"/>
              </a:rPr>
              <a:t>Three-layer data architecture</a:t>
            </a:r>
          </a:p>
        </p:txBody>
      </p:sp>
      <p:sp>
        <p:nvSpPr>
          <p:cNvPr id="95235" name="Text Box 3"/>
          <p:cNvSpPr txBox="1">
            <a:spLocks noChangeArrowheads="1"/>
          </p:cNvSpPr>
          <p:nvPr/>
        </p:nvSpPr>
        <p:spPr bwMode="auto">
          <a:xfrm>
            <a:off x="381000" y="609600"/>
            <a:ext cx="8305800" cy="2830513"/>
          </a:xfrm>
          <a:prstGeom prst="rect">
            <a:avLst/>
          </a:prstGeom>
          <a:noFill/>
          <a:ln w="9525">
            <a:noFill/>
            <a:miter lim="800000"/>
            <a:headEnd/>
            <a:tailEnd/>
          </a:ln>
          <a:effectLst/>
        </p:spPr>
        <p:txBody>
          <a:bodyPr>
            <a:spAutoFit/>
          </a:bodyPr>
          <a:lstStyle/>
          <a:p>
            <a:pPr>
              <a:spcBef>
                <a:spcPct val="50000"/>
              </a:spcBef>
            </a:pPr>
            <a:endParaRPr lang="en-US" altLang="zh-TW" u="sng">
              <a:latin typeface="Times New Roman" pitchFamily="18" charset="0"/>
            </a:endParaRPr>
          </a:p>
          <a:p>
            <a:pPr>
              <a:spcBef>
                <a:spcPct val="50000"/>
              </a:spcBef>
            </a:pPr>
            <a:endParaRPr lang="en-US" altLang="zh-TW" u="sng">
              <a:latin typeface="Times New Roman" pitchFamily="18" charset="0"/>
            </a:endParaRPr>
          </a:p>
          <a:p>
            <a:pPr>
              <a:spcBef>
                <a:spcPct val="50000"/>
              </a:spcBef>
            </a:pPr>
            <a:endParaRPr lang="en-US" altLang="zh-TW" u="sng">
              <a:latin typeface="Times New Roman" pitchFamily="18" charset="0"/>
            </a:endParaRPr>
          </a:p>
          <a:p>
            <a:pPr>
              <a:spcBef>
                <a:spcPct val="50000"/>
              </a:spcBef>
            </a:pPr>
            <a:r>
              <a:rPr lang="en-US" altLang="zh-TW" u="sng">
                <a:solidFill>
                  <a:schemeClr val="tx2"/>
                </a:solidFill>
                <a:latin typeface="Times New Roman" pitchFamily="18" charset="0"/>
              </a:rPr>
              <a:t>Data Warehouse Principle 2</a:t>
            </a:r>
            <a:r>
              <a:rPr lang="en-US" altLang="zh-TW">
                <a:solidFill>
                  <a:schemeClr val="tx2"/>
                </a:solidFill>
                <a:latin typeface="Times New Roman" pitchFamily="18" charset="0"/>
              </a:rPr>
              <a:t> ~</a:t>
            </a:r>
            <a:r>
              <a:rPr lang="en-US" altLang="zh-TW">
                <a:latin typeface="Times New Roman" pitchFamily="18" charset="0"/>
              </a:rPr>
              <a:t> </a:t>
            </a:r>
            <a:r>
              <a:rPr lang="en-US" altLang="zh-TW" u="sng">
                <a:latin typeface="Times New Roman" pitchFamily="18" charset="0"/>
              </a:rPr>
              <a:t>Large organizations with many </a:t>
            </a:r>
            <a:r>
              <a:rPr lang="en-US" altLang="zh-TW" i="1" u="sng">
                <a:latin typeface="Times New Roman" pitchFamily="18" charset="0"/>
              </a:rPr>
              <a:t>heterogeneous data</a:t>
            </a:r>
            <a:r>
              <a:rPr lang="en-US" altLang="zh-TW" u="sng">
                <a:latin typeface="Times New Roman" pitchFamily="18" charset="0"/>
              </a:rPr>
              <a:t> sources should adopt a three-level data warehouse architecture.</a:t>
            </a:r>
          </a:p>
        </p:txBody>
      </p:sp>
      <p:sp>
        <p:nvSpPr>
          <p:cNvPr id="95236" name="Text Box 4"/>
          <p:cNvSpPr txBox="1">
            <a:spLocks noChangeArrowheads="1"/>
          </p:cNvSpPr>
          <p:nvPr/>
        </p:nvSpPr>
        <p:spPr bwMode="auto">
          <a:xfrm>
            <a:off x="0" y="2060575"/>
            <a:ext cx="8458200" cy="3013075"/>
          </a:xfrm>
          <a:prstGeom prst="rect">
            <a:avLst/>
          </a:prstGeom>
          <a:noFill/>
          <a:ln w="9525">
            <a:noFill/>
            <a:miter lim="800000"/>
            <a:headEnd/>
            <a:tailEnd/>
          </a:ln>
          <a:effectLst/>
        </p:spPr>
        <p:txBody>
          <a:bodyPr>
            <a:spAutoFit/>
          </a:bodyPr>
          <a:lstStyle/>
          <a:p>
            <a:pPr>
              <a:spcBef>
                <a:spcPct val="50000"/>
              </a:spcBef>
            </a:pPr>
            <a:endParaRPr lang="en-US" altLang="zh-TW" b="0">
              <a:latin typeface="Times New Roman" pitchFamily="18" charset="0"/>
            </a:endParaRPr>
          </a:p>
          <a:p>
            <a:pPr>
              <a:spcBef>
                <a:spcPct val="50000"/>
              </a:spcBef>
            </a:pPr>
            <a:endParaRPr lang="en-US" altLang="zh-TW" b="0">
              <a:latin typeface="Times New Roman" pitchFamily="18" charset="0"/>
            </a:endParaRPr>
          </a:p>
          <a:p>
            <a:pPr>
              <a:spcBef>
                <a:spcPct val="50000"/>
              </a:spcBef>
            </a:pPr>
            <a:endParaRPr lang="en-US" altLang="zh-TW" b="0">
              <a:latin typeface="Times New Roman" pitchFamily="18" charset="0"/>
            </a:endParaRPr>
          </a:p>
          <a:p>
            <a:pPr>
              <a:spcBef>
                <a:spcPct val="50000"/>
              </a:spcBef>
            </a:pPr>
            <a:endParaRPr lang="en-US" altLang="zh-TW" b="0">
              <a:latin typeface="Times New Roman" pitchFamily="18" charset="0"/>
            </a:endParaRPr>
          </a:p>
          <a:p>
            <a:pPr>
              <a:spcBef>
                <a:spcPct val="50000"/>
              </a:spcBef>
            </a:pPr>
            <a:r>
              <a:rPr lang="en-US" altLang="zh-TW">
                <a:solidFill>
                  <a:schemeClr val="tx2"/>
                </a:solidFill>
                <a:latin typeface="Times New Roman" pitchFamily="18" charset="0"/>
              </a:rPr>
              <a:t>1</a:t>
            </a:r>
            <a:r>
              <a:rPr lang="en-US" altLang="zh-TW" u="sng">
                <a:solidFill>
                  <a:schemeClr val="tx2"/>
                </a:solidFill>
                <a:latin typeface="Times New Roman" pitchFamily="18" charset="0"/>
              </a:rPr>
              <a:t>.Operational data</a:t>
            </a:r>
            <a:r>
              <a:rPr lang="en-US" altLang="zh-TW">
                <a:latin typeface="Times New Roman" pitchFamily="18" charset="0"/>
              </a:rPr>
              <a:t> </a:t>
            </a:r>
            <a:r>
              <a:rPr lang="en-US" altLang="zh-TW" u="sng">
                <a:latin typeface="Times New Roman" pitchFamily="18" charset="0"/>
              </a:rPr>
              <a:t>are stored in the various operational systems throughout the organization.</a:t>
            </a:r>
          </a:p>
        </p:txBody>
      </p:sp>
    </p:spTree>
  </p:cSld>
  <p:clrMapOvr>
    <a:masterClrMapping/>
  </p:clrMapOvr>
  <p:transition spd="med">
    <p:wheel spokes="8"/>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gs>
            <a:gs pos="39999">
              <a:srgbClr val="85C2FF"/>
            </a:gs>
            <a:gs pos="70000">
              <a:srgbClr val="C4D6EB"/>
            </a:gs>
            <a:gs pos="100000">
              <a:srgbClr val="FFEBFA"/>
            </a:gs>
          </a:gsLst>
          <a:lin ang="5400000" scaled="1"/>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8A8ED7B5-EA9F-4C70-B934-D821383B6257}" type="slidenum">
              <a:rPr lang="en-US" altLang="zh-TW"/>
              <a:pPr/>
              <a:t>68</a:t>
            </a:fld>
            <a:endParaRPr lang="en-US" altLang="zh-TW"/>
          </a:p>
        </p:txBody>
      </p:sp>
      <p:sp>
        <p:nvSpPr>
          <p:cNvPr id="374786" name="Rectangle 2"/>
          <p:cNvSpPr>
            <a:spLocks noGrp="1" noChangeArrowheads="1"/>
          </p:cNvSpPr>
          <p:nvPr>
            <p:ph type="title"/>
          </p:nvPr>
        </p:nvSpPr>
        <p:spPr>
          <a:xfrm>
            <a:off x="684213" y="-315913"/>
            <a:ext cx="6870700" cy="1600201"/>
          </a:xfrm>
        </p:spPr>
        <p:txBody>
          <a:bodyPr/>
          <a:lstStyle/>
          <a:p>
            <a:r>
              <a:rPr lang="en-US" altLang="zh-TW" sz="3200" b="1" u="sng">
                <a:solidFill>
                  <a:srgbClr val="800000"/>
                </a:solidFill>
                <a:latin typeface="Times New Roman" pitchFamily="18" charset="0"/>
              </a:rPr>
              <a:t>Three-layer data architecture</a:t>
            </a:r>
          </a:p>
        </p:txBody>
      </p:sp>
      <p:sp>
        <p:nvSpPr>
          <p:cNvPr id="374787" name="Rectangle 3"/>
          <p:cNvSpPr>
            <a:spLocks noGrp="1" noChangeArrowheads="1"/>
          </p:cNvSpPr>
          <p:nvPr>
            <p:ph type="body" idx="1"/>
          </p:nvPr>
        </p:nvSpPr>
        <p:spPr/>
        <p:txBody>
          <a:bodyPr/>
          <a:lstStyle/>
          <a:p>
            <a:pPr>
              <a:lnSpc>
                <a:spcPct val="80000"/>
              </a:lnSpc>
              <a:buFontTx/>
              <a:buNone/>
            </a:pPr>
            <a:r>
              <a:rPr lang="en-US" altLang="zh-TW" sz="2400" b="1">
                <a:solidFill>
                  <a:schemeClr val="tx2"/>
                </a:solidFill>
                <a:latin typeface="Times New Roman" pitchFamily="18" charset="0"/>
              </a:rPr>
              <a:t>2</a:t>
            </a:r>
            <a:r>
              <a:rPr lang="en-US" altLang="zh-TW" sz="2400" b="1" u="sng">
                <a:solidFill>
                  <a:schemeClr val="tx2"/>
                </a:solidFill>
                <a:latin typeface="Times New Roman" pitchFamily="18" charset="0"/>
              </a:rPr>
              <a:t>.Reconciled data</a:t>
            </a:r>
            <a:r>
              <a:rPr lang="en-US" altLang="zh-TW" sz="2400" b="1">
                <a:latin typeface="Times New Roman" pitchFamily="18" charset="0"/>
              </a:rPr>
              <a:t> </a:t>
            </a:r>
            <a:r>
              <a:rPr lang="en-US" altLang="zh-TW" sz="2400" b="1" u="sng">
                <a:latin typeface="Times New Roman" pitchFamily="18" charset="0"/>
              </a:rPr>
              <a:t>are the type of data stored in the </a:t>
            </a:r>
            <a:r>
              <a:rPr lang="en-US" altLang="zh-TW" sz="2400" b="1" i="1" u="sng">
                <a:solidFill>
                  <a:schemeClr val="tx2"/>
                </a:solidFill>
                <a:latin typeface="Times New Roman" pitchFamily="18" charset="0"/>
              </a:rPr>
              <a:t>enterprise data warehouse</a:t>
            </a:r>
            <a:r>
              <a:rPr lang="en-US" altLang="zh-TW" sz="2400" b="1" u="sng">
                <a:solidFill>
                  <a:schemeClr val="tx2"/>
                </a:solidFill>
                <a:latin typeface="Times New Roman" pitchFamily="18" charset="0"/>
              </a:rPr>
              <a:t>.</a:t>
            </a:r>
            <a:r>
              <a:rPr lang="en-US" altLang="zh-TW" sz="2400" b="1" u="sng">
                <a:latin typeface="Times New Roman" pitchFamily="18" charset="0"/>
              </a:rPr>
              <a:t>  Reconciled data are detailed, historical data intended to be the single, authoritative source for all decision-support applications.  Reconciled data are generally not intended to be accessed directly by end users.</a:t>
            </a:r>
          </a:p>
          <a:p>
            <a:pPr>
              <a:lnSpc>
                <a:spcPct val="80000"/>
              </a:lnSpc>
              <a:buFontTx/>
              <a:buNone/>
            </a:pPr>
            <a:endParaRPr lang="en-US" altLang="zh-TW" sz="2400" b="1" u="sng">
              <a:latin typeface="Times New Roman" pitchFamily="18" charset="0"/>
            </a:endParaRPr>
          </a:p>
          <a:p>
            <a:pPr>
              <a:lnSpc>
                <a:spcPct val="80000"/>
              </a:lnSpc>
              <a:buFontTx/>
              <a:buNone/>
            </a:pPr>
            <a:r>
              <a:rPr lang="en-US" altLang="zh-TW" sz="2400" b="1" u="sng">
                <a:solidFill>
                  <a:schemeClr val="tx2"/>
                </a:solidFill>
                <a:latin typeface="Times New Roman" pitchFamily="18" charset="0"/>
              </a:rPr>
              <a:t>3.Derived data</a:t>
            </a:r>
            <a:r>
              <a:rPr lang="en-US" altLang="zh-TW" sz="2400" b="1" u="sng">
                <a:latin typeface="Times New Roman" pitchFamily="18" charset="0"/>
              </a:rPr>
              <a:t> are the type of data stored in each of the </a:t>
            </a:r>
            <a:r>
              <a:rPr lang="en-US" altLang="zh-TW" sz="2400" b="1" i="1" u="sng">
                <a:solidFill>
                  <a:schemeClr val="tx2"/>
                </a:solidFill>
                <a:latin typeface="Times New Roman" pitchFamily="18" charset="0"/>
              </a:rPr>
              <a:t>data marts</a:t>
            </a:r>
            <a:r>
              <a:rPr lang="en-US" altLang="zh-TW" sz="2400" b="1" u="sng">
                <a:solidFill>
                  <a:schemeClr val="tx2"/>
                </a:solidFill>
                <a:latin typeface="Times New Roman" pitchFamily="18" charset="0"/>
              </a:rPr>
              <a:t>.</a:t>
            </a:r>
            <a:r>
              <a:rPr lang="en-US" altLang="zh-TW" sz="2400" b="1" u="sng">
                <a:latin typeface="Times New Roman" pitchFamily="18" charset="0"/>
              </a:rPr>
              <a:t>  They are data that have been selected, formatted, and aggregated for end-user decision-support applications.</a:t>
            </a:r>
          </a:p>
          <a:p>
            <a:pPr>
              <a:lnSpc>
                <a:spcPct val="80000"/>
              </a:lnSpc>
            </a:pPr>
            <a:endParaRPr lang="en-US" altLang="zh-TW" sz="2400" b="1" u="sng">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FFCCFF"/>
            </a:gs>
          </a:gsLst>
          <a:lin ang="5400000" scaled="1"/>
        </a:gradFill>
        <a:effectLst/>
      </p:bgPr>
    </p:bg>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1CA28164-02E5-4567-9958-A3733D9CBC8F}" type="slidenum">
              <a:rPr lang="en-US" altLang="zh-TW"/>
              <a:pPr/>
              <a:t>69</a:t>
            </a:fld>
            <a:endParaRPr lang="en-US" altLang="zh-TW"/>
          </a:p>
        </p:txBody>
      </p:sp>
      <p:sp>
        <p:nvSpPr>
          <p:cNvPr id="96258" name="Text Box 2"/>
          <p:cNvSpPr txBox="1">
            <a:spLocks noChangeArrowheads="1"/>
          </p:cNvSpPr>
          <p:nvPr/>
        </p:nvSpPr>
        <p:spPr bwMode="auto">
          <a:xfrm>
            <a:off x="457200" y="0"/>
            <a:ext cx="83058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800000"/>
                </a:solidFill>
                <a:latin typeface="Times New Roman" pitchFamily="18" charset="0"/>
              </a:rPr>
              <a:t>Role of metadata</a:t>
            </a:r>
          </a:p>
        </p:txBody>
      </p:sp>
      <p:sp>
        <p:nvSpPr>
          <p:cNvPr id="96259" name="Text Box 3"/>
          <p:cNvSpPr txBox="1">
            <a:spLocks noChangeArrowheads="1"/>
          </p:cNvSpPr>
          <p:nvPr/>
        </p:nvSpPr>
        <p:spPr bwMode="auto">
          <a:xfrm>
            <a:off x="-228600" y="990600"/>
            <a:ext cx="2286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96260" name="Text Box 4"/>
          <p:cNvSpPr txBox="1">
            <a:spLocks noChangeArrowheads="1"/>
          </p:cNvSpPr>
          <p:nvPr/>
        </p:nvSpPr>
        <p:spPr bwMode="auto">
          <a:xfrm>
            <a:off x="304800" y="1143000"/>
            <a:ext cx="8229600" cy="4108450"/>
          </a:xfrm>
          <a:prstGeom prst="rect">
            <a:avLst/>
          </a:prstGeom>
          <a:noFill/>
          <a:ln w="9525">
            <a:noFill/>
            <a:miter lim="800000"/>
            <a:headEnd/>
            <a:tailEnd/>
          </a:ln>
          <a:effectLst/>
        </p:spPr>
        <p:txBody>
          <a:bodyPr>
            <a:spAutoFit/>
          </a:bodyPr>
          <a:lstStyle/>
          <a:p>
            <a:pPr>
              <a:spcBef>
                <a:spcPct val="50000"/>
              </a:spcBef>
            </a:pPr>
            <a:r>
              <a:rPr lang="en-US" altLang="zh-TW">
                <a:solidFill>
                  <a:schemeClr val="tx2"/>
                </a:solidFill>
                <a:latin typeface="Times New Roman" pitchFamily="18" charset="0"/>
              </a:rPr>
              <a:t>1</a:t>
            </a:r>
            <a:r>
              <a:rPr lang="en-US" altLang="zh-TW" i="1" u="sng">
                <a:solidFill>
                  <a:schemeClr val="tx2"/>
                </a:solidFill>
                <a:latin typeface="Times New Roman" pitchFamily="18" charset="0"/>
              </a:rPr>
              <a:t>.Operational metadata</a:t>
            </a:r>
            <a:r>
              <a:rPr lang="en-US" altLang="zh-TW">
                <a:latin typeface="Times New Roman" pitchFamily="18" charset="0"/>
              </a:rPr>
              <a:t> </a:t>
            </a:r>
            <a:r>
              <a:rPr lang="en-US" altLang="zh-TW" u="sng">
                <a:latin typeface="Times New Roman" pitchFamily="18" charset="0"/>
              </a:rPr>
              <a:t>describe the data in the various operational systems that  feed the enterprise data warehouse. Operational metadata typically exist in a number of different formats  and unfortunately are often of poor quality.</a:t>
            </a:r>
          </a:p>
          <a:p>
            <a:pPr>
              <a:spcBef>
                <a:spcPct val="50000"/>
              </a:spcBef>
            </a:pPr>
            <a:r>
              <a:rPr lang="en-US" altLang="zh-TW" u="sng">
                <a:solidFill>
                  <a:schemeClr val="tx2"/>
                </a:solidFill>
                <a:latin typeface="Times New Roman" pitchFamily="18" charset="0"/>
              </a:rPr>
              <a:t>2</a:t>
            </a:r>
            <a:r>
              <a:rPr lang="en-US" altLang="zh-TW" i="1" u="sng">
                <a:solidFill>
                  <a:schemeClr val="tx2"/>
                </a:solidFill>
                <a:latin typeface="Times New Roman" pitchFamily="18" charset="0"/>
              </a:rPr>
              <a:t>.Enterprise data warehouse (EDW) metadata</a:t>
            </a:r>
            <a:r>
              <a:rPr lang="en-US" altLang="zh-TW" u="sng">
                <a:latin typeface="Times New Roman" pitchFamily="18" charset="0"/>
              </a:rPr>
              <a:t> are derived from (or at least consistent with) the enterprise data model. EDW metadata describe the reconciled data layer as well as the rules for transforming operational data to reconciled data.</a:t>
            </a:r>
            <a:endParaRPr lang="en-US" altLang="zh-TW" i="1" u="sng">
              <a:latin typeface="Times New Roman" pitchFamily="18" charset="0"/>
            </a:endParaRPr>
          </a:p>
          <a:p>
            <a:pPr>
              <a:spcBef>
                <a:spcPct val="50000"/>
              </a:spcBef>
            </a:pPr>
            <a:r>
              <a:rPr lang="en-US" altLang="zh-TW" i="1" u="sng">
                <a:solidFill>
                  <a:schemeClr val="tx2"/>
                </a:solidFill>
                <a:latin typeface="Times New Roman" pitchFamily="18" charset="0"/>
              </a:rPr>
              <a:t>3.Data mart metadata</a:t>
            </a:r>
            <a:r>
              <a:rPr lang="en-US" altLang="zh-TW" u="sng">
                <a:latin typeface="Times New Roman" pitchFamily="18" charset="0"/>
              </a:rPr>
              <a:t> describe the derived data layer and the rules for transforming reconciled data to derived data.</a:t>
            </a:r>
          </a:p>
        </p:txBody>
      </p:sp>
    </p:spTree>
  </p:cSld>
  <p:clrMapOvr>
    <a:masterClrMapping/>
  </p:clrMapOvr>
  <p:transition spd="med">
    <p:wheel spokes="8"/>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8468C1C-3132-42AE-84C9-F2237EAC6976}" type="slidenum">
              <a:rPr lang="en-US" altLang="zh-TW"/>
              <a:pPr/>
              <a:t>7</a:t>
            </a:fld>
            <a:endParaRPr lang="en-US" altLang="zh-TW"/>
          </a:p>
        </p:txBody>
      </p:sp>
      <p:sp>
        <p:nvSpPr>
          <p:cNvPr id="7170" name="Rectangle 2"/>
          <p:cNvSpPr>
            <a:spLocks noGrp="1" noChangeArrowheads="1"/>
          </p:cNvSpPr>
          <p:nvPr>
            <p:ph type="title"/>
          </p:nvPr>
        </p:nvSpPr>
        <p:spPr>
          <a:noFill/>
          <a:ln/>
        </p:spPr>
        <p:txBody>
          <a:bodyPr/>
          <a:lstStyle/>
          <a:p>
            <a:r>
              <a:rPr lang="en-US" altLang="zh-TW"/>
              <a:t> Data Mining Functions</a:t>
            </a:r>
          </a:p>
        </p:txBody>
      </p:sp>
      <p:sp>
        <p:nvSpPr>
          <p:cNvPr id="7171" name="Rectangle 3"/>
          <p:cNvSpPr>
            <a:spLocks noGrp="1" noChangeArrowheads="1"/>
          </p:cNvSpPr>
          <p:nvPr>
            <p:ph type="body" idx="1"/>
          </p:nvPr>
        </p:nvSpPr>
        <p:spPr>
          <a:noFill/>
          <a:ln/>
        </p:spPr>
        <p:txBody>
          <a:bodyPr/>
          <a:lstStyle/>
          <a:p>
            <a:r>
              <a:rPr lang="en-US" altLang="zh-TW"/>
              <a:t>Determining </a:t>
            </a:r>
            <a:r>
              <a:rPr lang="en-US" altLang="zh-TW" sz="3400">
                <a:solidFill>
                  <a:schemeClr val="tx2"/>
                </a:solidFill>
              </a:rPr>
              <a:t>classifications</a:t>
            </a:r>
            <a:r>
              <a:rPr lang="en-US" altLang="zh-TW"/>
              <a:t> for the data</a:t>
            </a:r>
          </a:p>
          <a:p>
            <a:r>
              <a:rPr lang="en-US" altLang="zh-TW"/>
              <a:t>Forming </a:t>
            </a:r>
            <a:r>
              <a:rPr lang="en-US" altLang="zh-TW">
                <a:solidFill>
                  <a:schemeClr val="tx2"/>
                </a:solidFill>
              </a:rPr>
              <a:t>clusters</a:t>
            </a:r>
            <a:r>
              <a:rPr lang="en-US" altLang="zh-TW"/>
              <a:t> from the data</a:t>
            </a:r>
          </a:p>
          <a:p>
            <a:r>
              <a:rPr lang="en-US" altLang="zh-TW"/>
              <a:t>Determining whether certain </a:t>
            </a:r>
            <a:r>
              <a:rPr lang="en-US" altLang="zh-TW">
                <a:solidFill>
                  <a:schemeClr val="tx2"/>
                </a:solidFill>
              </a:rPr>
              <a:t>associations</a:t>
            </a:r>
            <a:r>
              <a:rPr lang="en-US" altLang="zh-TW"/>
              <a:t> exist in the data</a:t>
            </a:r>
          </a:p>
          <a:p>
            <a:r>
              <a:rPr lang="en-US" altLang="zh-TW"/>
              <a:t>Determining whether any</a:t>
            </a:r>
            <a:r>
              <a:rPr lang="en-US" altLang="zh-TW">
                <a:solidFill>
                  <a:schemeClr val="tx2"/>
                </a:solidFill>
              </a:rPr>
              <a:t> pattern</a:t>
            </a:r>
            <a:r>
              <a:rPr lang="en-US" altLang="zh-TW"/>
              <a:t> or </a:t>
            </a:r>
            <a:r>
              <a:rPr lang="en-US" altLang="zh-TW">
                <a:solidFill>
                  <a:schemeClr val="tx2"/>
                </a:solidFill>
              </a:rPr>
              <a:t>sequence</a:t>
            </a:r>
            <a:r>
              <a:rPr lang="en-US" altLang="zh-TW"/>
              <a:t> exists in the data.</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CCFF99"/>
            </a:gs>
          </a:gsLst>
          <a:lin ang="5400000" scaled="1"/>
        </a:grad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5CDD83B-D3F4-4C32-9F07-E8F43A8567D7}" type="slidenum">
              <a:rPr lang="en-US" altLang="zh-TW"/>
              <a:pPr/>
              <a:t>70</a:t>
            </a:fld>
            <a:endParaRPr lang="en-US" altLang="zh-TW"/>
          </a:p>
        </p:txBody>
      </p:sp>
      <p:sp>
        <p:nvSpPr>
          <p:cNvPr id="97282" name="Text Box 2"/>
          <p:cNvSpPr txBox="1">
            <a:spLocks noChangeArrowheads="1"/>
          </p:cNvSpPr>
          <p:nvPr/>
        </p:nvSpPr>
        <p:spPr bwMode="auto">
          <a:xfrm>
            <a:off x="304800" y="0"/>
            <a:ext cx="82296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663300"/>
                </a:solidFill>
                <a:latin typeface="Times New Roman" pitchFamily="18" charset="0"/>
              </a:rPr>
              <a:t>Some data characteristics</a:t>
            </a:r>
          </a:p>
        </p:txBody>
      </p:sp>
      <p:sp>
        <p:nvSpPr>
          <p:cNvPr id="97283" name="Text Box 3"/>
          <p:cNvSpPr txBox="1">
            <a:spLocks noChangeArrowheads="1"/>
          </p:cNvSpPr>
          <p:nvPr/>
        </p:nvSpPr>
        <p:spPr bwMode="auto">
          <a:xfrm>
            <a:off x="395288" y="908050"/>
            <a:ext cx="8458200" cy="3662363"/>
          </a:xfrm>
          <a:prstGeom prst="rect">
            <a:avLst/>
          </a:prstGeom>
          <a:noFill/>
          <a:ln w="9525">
            <a:noFill/>
            <a:miter lim="800000"/>
            <a:headEnd/>
            <a:tailEnd/>
          </a:ln>
          <a:effectLst/>
        </p:spPr>
        <p:txBody>
          <a:bodyPr>
            <a:spAutoFit/>
          </a:bodyPr>
          <a:lstStyle/>
          <a:p>
            <a:pPr>
              <a:spcBef>
                <a:spcPct val="50000"/>
              </a:spcBef>
            </a:pPr>
            <a:endParaRPr lang="en-US" altLang="zh-TW" i="1" u="sng">
              <a:latin typeface="Times New Roman" pitchFamily="18" charset="0"/>
            </a:endParaRPr>
          </a:p>
          <a:p>
            <a:pPr>
              <a:spcBef>
                <a:spcPct val="50000"/>
              </a:spcBef>
            </a:pPr>
            <a:r>
              <a:rPr lang="en-US" altLang="zh-TW" sz="2800" i="1" u="sng">
                <a:solidFill>
                  <a:schemeClr val="tx2"/>
                </a:solidFill>
                <a:latin typeface="Times New Roman" pitchFamily="18" charset="0"/>
              </a:rPr>
              <a:t>Transient data</a:t>
            </a:r>
            <a:r>
              <a:rPr lang="en-US" altLang="zh-TW" sz="2800">
                <a:solidFill>
                  <a:schemeClr val="tx2"/>
                </a:solidFill>
                <a:latin typeface="Times New Roman" pitchFamily="18" charset="0"/>
              </a:rPr>
              <a:t>:</a:t>
            </a:r>
            <a:r>
              <a:rPr lang="en-US" altLang="zh-TW" sz="2800">
                <a:latin typeface="Times New Roman" pitchFamily="18" charset="0"/>
              </a:rPr>
              <a:t> </a:t>
            </a:r>
            <a:r>
              <a:rPr lang="en-US" altLang="zh-TW" sz="2800" u="sng">
                <a:latin typeface="Times New Roman" pitchFamily="18" charset="0"/>
              </a:rPr>
              <a:t>Data in which changes to existing records are written over previous records, thus destroying the previous data content.</a:t>
            </a:r>
            <a:endParaRPr lang="en-US" altLang="zh-TW" sz="2800" i="1" u="sng">
              <a:latin typeface="Times New Roman" pitchFamily="18" charset="0"/>
            </a:endParaRPr>
          </a:p>
          <a:p>
            <a:pPr>
              <a:spcBef>
                <a:spcPct val="50000"/>
              </a:spcBef>
            </a:pPr>
            <a:endParaRPr lang="en-US" altLang="zh-TW" sz="2800" i="1" u="sng">
              <a:latin typeface="Times New Roman" pitchFamily="18" charset="0"/>
            </a:endParaRPr>
          </a:p>
          <a:p>
            <a:pPr>
              <a:spcBef>
                <a:spcPct val="50000"/>
              </a:spcBef>
            </a:pPr>
            <a:r>
              <a:rPr lang="en-US" altLang="zh-TW" sz="2800" i="1" u="sng">
                <a:solidFill>
                  <a:schemeClr val="tx2"/>
                </a:solidFill>
                <a:latin typeface="Times New Roman" pitchFamily="18" charset="0"/>
              </a:rPr>
              <a:t>Periodic data</a:t>
            </a:r>
            <a:r>
              <a:rPr lang="en-US" altLang="zh-TW" sz="2800" u="sng">
                <a:solidFill>
                  <a:schemeClr val="tx2"/>
                </a:solidFill>
                <a:latin typeface="Times New Roman" pitchFamily="18" charset="0"/>
              </a:rPr>
              <a:t>:</a:t>
            </a:r>
            <a:r>
              <a:rPr lang="en-US" altLang="zh-TW" sz="2800" u="sng">
                <a:latin typeface="Times New Roman" pitchFamily="18" charset="0"/>
              </a:rPr>
              <a:t> Data that are never physically altered or deleted, once they have been added to the store.</a:t>
            </a:r>
          </a:p>
        </p:txBody>
      </p:sp>
    </p:spTree>
  </p:cSld>
  <p:clrMapOvr>
    <a:masterClrMapping/>
  </p:clrMapOvr>
  <p:transition spd="med">
    <p:wheel spokes="8"/>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FCCFF"/>
            </a:gs>
          </a:gsLst>
          <a:lin ang="5400000" scaled="1"/>
        </a:grad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205E51D6-8E84-4C49-8438-3E77EC310682}" type="slidenum">
              <a:rPr lang="en-US" altLang="zh-TW"/>
              <a:pPr/>
              <a:t>71</a:t>
            </a:fld>
            <a:endParaRPr lang="en-US" altLang="zh-TW"/>
          </a:p>
        </p:txBody>
      </p:sp>
      <p:sp>
        <p:nvSpPr>
          <p:cNvPr id="98306" name="Text Box 2"/>
          <p:cNvSpPr txBox="1">
            <a:spLocks noChangeArrowheads="1"/>
          </p:cNvSpPr>
          <p:nvPr/>
        </p:nvSpPr>
        <p:spPr bwMode="auto">
          <a:xfrm>
            <a:off x="250825" y="692150"/>
            <a:ext cx="8382000" cy="5568950"/>
          </a:xfrm>
          <a:prstGeom prst="rect">
            <a:avLst/>
          </a:prstGeom>
          <a:noFill/>
          <a:ln w="9525">
            <a:noFill/>
            <a:miter lim="800000"/>
            <a:headEnd/>
            <a:tailEnd/>
          </a:ln>
          <a:effectLst/>
        </p:spPr>
        <p:txBody>
          <a:bodyPr>
            <a:spAutoFit/>
          </a:bodyPr>
          <a:lstStyle/>
          <a:p>
            <a:pPr>
              <a:spcBef>
                <a:spcPct val="50000"/>
              </a:spcBef>
            </a:pPr>
            <a:endParaRPr lang="en-US" altLang="zh-TW" b="0">
              <a:latin typeface="Times New Roman" pitchFamily="18" charset="0"/>
            </a:endParaRPr>
          </a:p>
          <a:p>
            <a:pPr>
              <a:spcBef>
                <a:spcPct val="50000"/>
              </a:spcBef>
            </a:pPr>
            <a:r>
              <a:rPr lang="en-US" altLang="zh-TW" i="1" u="sng">
                <a:solidFill>
                  <a:schemeClr val="tx2"/>
                </a:solidFill>
                <a:latin typeface="Times New Roman" pitchFamily="18" charset="0"/>
              </a:rPr>
              <a:t>1.Detailed</a:t>
            </a:r>
            <a:r>
              <a:rPr lang="en-US" altLang="zh-TW">
                <a:solidFill>
                  <a:schemeClr val="tx2"/>
                </a:solidFill>
                <a:latin typeface="Times New Roman" pitchFamily="18" charset="0"/>
              </a:rPr>
              <a:t> ~</a:t>
            </a:r>
            <a:r>
              <a:rPr lang="en-US" altLang="zh-TW">
                <a:latin typeface="Times New Roman" pitchFamily="18" charset="0"/>
              </a:rPr>
              <a:t> The data are detailed (rather than summarized), providing maximum flexibility for various user communities to structure the data to best suit their needs.</a:t>
            </a:r>
            <a:endParaRPr lang="en-US" altLang="zh-TW" i="1" u="sng">
              <a:latin typeface="Times New Roman" pitchFamily="18" charset="0"/>
            </a:endParaRPr>
          </a:p>
          <a:p>
            <a:pPr>
              <a:spcBef>
                <a:spcPct val="50000"/>
              </a:spcBef>
            </a:pPr>
            <a:r>
              <a:rPr lang="en-US" altLang="zh-TW" i="1" u="sng">
                <a:solidFill>
                  <a:schemeClr val="tx2"/>
                </a:solidFill>
                <a:latin typeface="Times New Roman" pitchFamily="18" charset="0"/>
              </a:rPr>
              <a:t>2.Historical</a:t>
            </a:r>
            <a:r>
              <a:rPr lang="en-US" altLang="zh-TW">
                <a:solidFill>
                  <a:schemeClr val="tx2"/>
                </a:solidFill>
                <a:latin typeface="Times New Roman" pitchFamily="18" charset="0"/>
              </a:rPr>
              <a:t> ~</a:t>
            </a:r>
            <a:r>
              <a:rPr lang="en-US" altLang="zh-TW">
                <a:latin typeface="Times New Roman" pitchFamily="18" charset="0"/>
              </a:rPr>
              <a:t> The data are periodic to provide a historical perspective.</a:t>
            </a:r>
            <a:endParaRPr lang="en-US" altLang="zh-TW" i="1" u="sng">
              <a:latin typeface="Times New Roman" pitchFamily="18" charset="0"/>
            </a:endParaRPr>
          </a:p>
          <a:p>
            <a:pPr>
              <a:spcBef>
                <a:spcPct val="50000"/>
              </a:spcBef>
            </a:pPr>
            <a:r>
              <a:rPr lang="en-US" altLang="zh-TW" i="1" u="sng">
                <a:solidFill>
                  <a:schemeClr val="tx2"/>
                </a:solidFill>
                <a:latin typeface="Times New Roman" pitchFamily="18" charset="0"/>
              </a:rPr>
              <a:t>3.Normalized</a:t>
            </a:r>
            <a:r>
              <a:rPr lang="en-US" altLang="zh-TW">
                <a:solidFill>
                  <a:schemeClr val="tx2"/>
                </a:solidFill>
                <a:latin typeface="Times New Roman" pitchFamily="18" charset="0"/>
              </a:rPr>
              <a:t> ~</a:t>
            </a:r>
            <a:r>
              <a:rPr lang="en-US" altLang="zh-TW">
                <a:latin typeface="Times New Roman" pitchFamily="18" charset="0"/>
              </a:rPr>
              <a:t> Provide great integrity and flexibility of use.</a:t>
            </a:r>
            <a:endParaRPr lang="en-US" altLang="zh-TW" i="1" u="sng">
              <a:latin typeface="Times New Roman" pitchFamily="18" charset="0"/>
            </a:endParaRPr>
          </a:p>
          <a:p>
            <a:pPr>
              <a:spcBef>
                <a:spcPct val="50000"/>
              </a:spcBef>
            </a:pPr>
            <a:r>
              <a:rPr lang="en-US" altLang="zh-TW" i="1" u="sng">
                <a:solidFill>
                  <a:schemeClr val="tx2"/>
                </a:solidFill>
                <a:latin typeface="Times New Roman" pitchFamily="18" charset="0"/>
              </a:rPr>
              <a:t>4.Comprehensive</a:t>
            </a:r>
            <a:r>
              <a:rPr lang="en-US" altLang="zh-TW">
                <a:solidFill>
                  <a:schemeClr val="tx2"/>
                </a:solidFill>
                <a:latin typeface="Times New Roman" pitchFamily="18" charset="0"/>
              </a:rPr>
              <a:t> ~</a:t>
            </a:r>
            <a:r>
              <a:rPr lang="en-US" altLang="zh-TW">
                <a:latin typeface="Times New Roman" pitchFamily="18" charset="0"/>
              </a:rPr>
              <a:t> Reflect an enterprise-wide perspective.</a:t>
            </a:r>
            <a:endParaRPr lang="en-US" altLang="zh-TW" i="1" u="sng">
              <a:latin typeface="Times New Roman" pitchFamily="18" charset="0"/>
            </a:endParaRPr>
          </a:p>
          <a:p>
            <a:pPr>
              <a:spcBef>
                <a:spcPct val="50000"/>
              </a:spcBef>
            </a:pPr>
            <a:r>
              <a:rPr lang="en-US" altLang="zh-TW" i="1" u="sng">
                <a:solidFill>
                  <a:schemeClr val="tx2"/>
                </a:solidFill>
                <a:latin typeface="Times New Roman" pitchFamily="18" charset="0"/>
              </a:rPr>
              <a:t>5.Quality Controlled</a:t>
            </a:r>
            <a:r>
              <a:rPr lang="en-US" altLang="zh-TW">
                <a:solidFill>
                  <a:schemeClr val="tx2"/>
                </a:solidFill>
                <a:latin typeface="Times New Roman" pitchFamily="18" charset="0"/>
              </a:rPr>
              <a:t> ~</a:t>
            </a:r>
            <a:r>
              <a:rPr lang="en-US" altLang="zh-TW">
                <a:latin typeface="Times New Roman" pitchFamily="18" charset="0"/>
              </a:rPr>
              <a:t> Provide quality and integrity, since they are summarized into the data marts and used for decision making.</a:t>
            </a:r>
          </a:p>
          <a:p>
            <a:pPr>
              <a:spcBef>
                <a:spcPct val="50000"/>
              </a:spcBef>
            </a:pPr>
            <a:endParaRPr lang="en-US" altLang="zh-TW">
              <a:latin typeface="Times New Roman" pitchFamily="18" charset="0"/>
            </a:endParaRPr>
          </a:p>
        </p:txBody>
      </p:sp>
      <p:sp>
        <p:nvSpPr>
          <p:cNvPr id="98307" name="Text Box 3"/>
          <p:cNvSpPr txBox="1">
            <a:spLocks noChangeArrowheads="1"/>
          </p:cNvSpPr>
          <p:nvPr/>
        </p:nvSpPr>
        <p:spPr bwMode="auto">
          <a:xfrm>
            <a:off x="250825" y="333375"/>
            <a:ext cx="8229600" cy="1311275"/>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latin typeface="Times New Roman" pitchFamily="18" charset="0"/>
              </a:rPr>
              <a:t>Characteristics of Reconciled data</a:t>
            </a:r>
          </a:p>
          <a:p>
            <a:pPr>
              <a:spcBef>
                <a:spcPct val="50000"/>
              </a:spcBef>
            </a:pPr>
            <a:endParaRPr lang="en-US" altLang="zh-TW" sz="3200">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投影片編號版面配置區 3"/>
          <p:cNvSpPr>
            <a:spLocks noGrp="1"/>
          </p:cNvSpPr>
          <p:nvPr>
            <p:ph type="sldNum" sz="quarter" idx="12"/>
          </p:nvPr>
        </p:nvSpPr>
        <p:spPr/>
        <p:txBody>
          <a:bodyPr/>
          <a:lstStyle/>
          <a:p>
            <a:fld id="{BE45ACAD-F98C-4012-9F4A-890AFA714218}" type="slidenum">
              <a:rPr lang="en-US" altLang="zh-TW"/>
              <a:pPr/>
              <a:t>72</a:t>
            </a:fld>
            <a:endParaRPr lang="en-US" altLang="zh-TW"/>
          </a:p>
        </p:txBody>
      </p:sp>
      <p:sp>
        <p:nvSpPr>
          <p:cNvPr id="99330" name="Text Box 2"/>
          <p:cNvSpPr txBox="1">
            <a:spLocks noChangeArrowheads="1"/>
          </p:cNvSpPr>
          <p:nvPr/>
        </p:nvSpPr>
        <p:spPr bwMode="auto">
          <a:xfrm>
            <a:off x="-1331913" y="333375"/>
            <a:ext cx="8558213"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latin typeface="Times New Roman" pitchFamily="18" charset="0"/>
              </a:rPr>
              <a:t>Steps in data reconciliation</a:t>
            </a:r>
          </a:p>
        </p:txBody>
      </p:sp>
      <p:sp>
        <p:nvSpPr>
          <p:cNvPr id="99331" name="AutoShape 3"/>
          <p:cNvSpPr>
            <a:spLocks noChangeArrowheads="1"/>
          </p:cNvSpPr>
          <p:nvPr/>
        </p:nvSpPr>
        <p:spPr bwMode="auto">
          <a:xfrm>
            <a:off x="762000" y="3352800"/>
            <a:ext cx="914400" cy="1219200"/>
          </a:xfrm>
          <a:prstGeom prst="flowChartMagneticDisk">
            <a:avLst/>
          </a:prstGeom>
          <a:solidFill>
            <a:schemeClr val="accent1"/>
          </a:solidFill>
          <a:ln w="9525">
            <a:solidFill>
              <a:schemeClr val="tx1"/>
            </a:solidFill>
            <a:round/>
            <a:headEnd/>
            <a:tailEnd/>
          </a:ln>
          <a:effectLst/>
        </p:spPr>
        <p:txBody>
          <a:bodyPr wrap="none" anchor="ctr"/>
          <a:lstStyle/>
          <a:p>
            <a:endParaRPr lang="zh-TW" altLang="en-US"/>
          </a:p>
        </p:txBody>
      </p:sp>
      <p:sp>
        <p:nvSpPr>
          <p:cNvPr id="99332" name="AutoShape 4"/>
          <p:cNvSpPr>
            <a:spLocks noChangeArrowheads="1"/>
          </p:cNvSpPr>
          <p:nvPr/>
        </p:nvSpPr>
        <p:spPr bwMode="auto">
          <a:xfrm>
            <a:off x="7543800" y="3505200"/>
            <a:ext cx="914400" cy="1219200"/>
          </a:xfrm>
          <a:prstGeom prst="flowChartMagneticDisk">
            <a:avLst/>
          </a:prstGeom>
          <a:solidFill>
            <a:schemeClr val="accent1"/>
          </a:solidFill>
          <a:ln w="9525">
            <a:solidFill>
              <a:schemeClr val="tx1"/>
            </a:solidFill>
            <a:round/>
            <a:headEnd/>
            <a:tailEnd/>
          </a:ln>
          <a:effectLst/>
        </p:spPr>
        <p:txBody>
          <a:bodyPr wrap="none" anchor="ctr"/>
          <a:lstStyle/>
          <a:p>
            <a:endParaRPr lang="zh-TW" altLang="en-US"/>
          </a:p>
        </p:txBody>
      </p:sp>
      <p:cxnSp>
        <p:nvCxnSpPr>
          <p:cNvPr id="99333" name="AutoShape 5"/>
          <p:cNvCxnSpPr>
            <a:cxnSpLocks noChangeShapeType="1"/>
            <a:stCxn id="99331" idx="1"/>
          </p:cNvCxnSpPr>
          <p:nvPr/>
        </p:nvCxnSpPr>
        <p:spPr bwMode="auto">
          <a:xfrm rot="16200000">
            <a:off x="1828800" y="685800"/>
            <a:ext cx="2057400" cy="3276600"/>
          </a:xfrm>
          <a:prstGeom prst="curvedConnector2">
            <a:avLst/>
          </a:prstGeom>
          <a:noFill/>
          <a:ln w="9525">
            <a:solidFill>
              <a:schemeClr val="tx1"/>
            </a:solidFill>
            <a:round/>
            <a:headEnd type="triangle" w="med" len="med"/>
            <a:tailEnd type="triangle" w="med" len="med"/>
          </a:ln>
          <a:effectLst/>
        </p:spPr>
      </p:cxnSp>
      <p:cxnSp>
        <p:nvCxnSpPr>
          <p:cNvPr id="99334" name="AutoShape 6"/>
          <p:cNvCxnSpPr>
            <a:cxnSpLocks noChangeShapeType="1"/>
            <a:endCxn id="99332" idx="1"/>
          </p:cNvCxnSpPr>
          <p:nvPr/>
        </p:nvCxnSpPr>
        <p:spPr bwMode="auto">
          <a:xfrm>
            <a:off x="4495800" y="1295400"/>
            <a:ext cx="3505200" cy="2209800"/>
          </a:xfrm>
          <a:prstGeom prst="curvedConnector2">
            <a:avLst/>
          </a:prstGeom>
          <a:noFill/>
          <a:ln w="9525">
            <a:solidFill>
              <a:schemeClr val="tx1"/>
            </a:solidFill>
            <a:round/>
            <a:headEnd/>
            <a:tailEnd type="triangle" w="med" len="med"/>
          </a:ln>
          <a:effectLst/>
        </p:spPr>
      </p:cxnSp>
      <p:sp>
        <p:nvSpPr>
          <p:cNvPr id="99335" name="Line 7"/>
          <p:cNvSpPr>
            <a:spLocks noChangeShapeType="1"/>
          </p:cNvSpPr>
          <p:nvPr/>
        </p:nvSpPr>
        <p:spPr bwMode="auto">
          <a:xfrm>
            <a:off x="1676400" y="4191000"/>
            <a:ext cx="5867400" cy="0"/>
          </a:xfrm>
          <a:prstGeom prst="line">
            <a:avLst/>
          </a:prstGeom>
          <a:noFill/>
          <a:ln w="9525">
            <a:solidFill>
              <a:schemeClr val="tx1"/>
            </a:solidFill>
            <a:round/>
            <a:headEnd/>
            <a:tailEnd type="triangle" w="med" len="med"/>
          </a:ln>
          <a:effectLst/>
        </p:spPr>
        <p:txBody>
          <a:bodyPr/>
          <a:lstStyle/>
          <a:p>
            <a:endParaRPr lang="zh-TW" altLang="en-US"/>
          </a:p>
        </p:txBody>
      </p:sp>
      <p:sp>
        <p:nvSpPr>
          <p:cNvPr id="99336" name="Text Box 8"/>
          <p:cNvSpPr txBox="1">
            <a:spLocks noChangeArrowheads="1"/>
          </p:cNvSpPr>
          <p:nvPr/>
        </p:nvSpPr>
        <p:spPr bwMode="auto">
          <a:xfrm>
            <a:off x="1371600" y="2362200"/>
            <a:ext cx="19812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a:t>
            </a:r>
            <a:r>
              <a:rPr lang="en-US" altLang="zh-TW" b="0">
                <a:solidFill>
                  <a:srgbClr val="0000FF"/>
                </a:solidFill>
                <a:latin typeface="Times New Roman" pitchFamily="18" charset="0"/>
              </a:rPr>
              <a:t>Capture</a:t>
            </a:r>
          </a:p>
        </p:txBody>
      </p:sp>
      <p:sp>
        <p:nvSpPr>
          <p:cNvPr id="99337" name="Text Box 9"/>
          <p:cNvSpPr txBox="1">
            <a:spLocks noChangeArrowheads="1"/>
          </p:cNvSpPr>
          <p:nvPr/>
        </p:nvSpPr>
        <p:spPr bwMode="auto">
          <a:xfrm>
            <a:off x="3048000" y="1524000"/>
            <a:ext cx="1143000" cy="457200"/>
          </a:xfrm>
          <a:prstGeom prst="rect">
            <a:avLst/>
          </a:prstGeom>
          <a:noFill/>
          <a:ln w="9525">
            <a:noFill/>
            <a:miter lim="800000"/>
            <a:headEnd/>
            <a:tailEnd/>
          </a:ln>
          <a:effectLst/>
        </p:spPr>
        <p:txBody>
          <a:bodyPr>
            <a:spAutoFit/>
          </a:bodyPr>
          <a:lstStyle/>
          <a:p>
            <a:pPr>
              <a:spcBef>
                <a:spcPct val="50000"/>
              </a:spcBef>
            </a:pPr>
            <a:r>
              <a:rPr lang="en-US" altLang="zh-TW" b="0">
                <a:solidFill>
                  <a:srgbClr val="006600"/>
                </a:solidFill>
                <a:latin typeface="Times New Roman" pitchFamily="18" charset="0"/>
              </a:rPr>
              <a:t>Scrub</a:t>
            </a:r>
          </a:p>
        </p:txBody>
      </p:sp>
      <p:sp>
        <p:nvSpPr>
          <p:cNvPr id="99338" name="Text Box 10"/>
          <p:cNvSpPr txBox="1">
            <a:spLocks noChangeArrowheads="1"/>
          </p:cNvSpPr>
          <p:nvPr/>
        </p:nvSpPr>
        <p:spPr bwMode="auto">
          <a:xfrm>
            <a:off x="4724400" y="1524000"/>
            <a:ext cx="1600200" cy="457200"/>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Transform</a:t>
            </a:r>
          </a:p>
        </p:txBody>
      </p:sp>
      <p:sp>
        <p:nvSpPr>
          <p:cNvPr id="99339" name="Text Box 11"/>
          <p:cNvSpPr txBox="1">
            <a:spLocks noChangeArrowheads="1"/>
          </p:cNvSpPr>
          <p:nvPr/>
        </p:nvSpPr>
        <p:spPr bwMode="auto">
          <a:xfrm>
            <a:off x="6248400" y="2438400"/>
            <a:ext cx="1828800" cy="822325"/>
          </a:xfrm>
          <a:prstGeom prst="rect">
            <a:avLst/>
          </a:prstGeom>
          <a:noFill/>
          <a:ln w="9525">
            <a:noFill/>
            <a:miter lim="800000"/>
            <a:headEnd/>
            <a:tailEnd/>
          </a:ln>
          <a:effectLst/>
        </p:spPr>
        <p:txBody>
          <a:bodyPr>
            <a:spAutoFit/>
          </a:bodyPr>
          <a:lstStyle/>
          <a:p>
            <a:pPr>
              <a:spcBef>
                <a:spcPct val="50000"/>
              </a:spcBef>
            </a:pPr>
            <a:r>
              <a:rPr lang="en-US" altLang="zh-TW" b="0">
                <a:solidFill>
                  <a:srgbClr val="660066"/>
                </a:solidFill>
                <a:latin typeface="Times New Roman" pitchFamily="18" charset="0"/>
              </a:rPr>
              <a:t>Load and Index</a:t>
            </a:r>
          </a:p>
        </p:txBody>
      </p:sp>
      <p:sp>
        <p:nvSpPr>
          <p:cNvPr id="99340" name="Text Box 12"/>
          <p:cNvSpPr txBox="1">
            <a:spLocks noChangeArrowheads="1"/>
          </p:cNvSpPr>
          <p:nvPr/>
        </p:nvSpPr>
        <p:spPr bwMode="auto">
          <a:xfrm>
            <a:off x="304800" y="4648200"/>
            <a:ext cx="1981200" cy="1004888"/>
          </a:xfrm>
          <a:prstGeom prst="rect">
            <a:avLst/>
          </a:prstGeom>
          <a:noFill/>
          <a:ln w="9525">
            <a:noFill/>
            <a:miter lim="800000"/>
            <a:headEnd/>
            <a:tailEnd/>
          </a:ln>
          <a:effectLst/>
        </p:spPr>
        <p:txBody>
          <a:bodyPr>
            <a:spAutoFit/>
          </a:bodyPr>
          <a:lstStyle/>
          <a:p>
            <a:pPr>
              <a:spcBef>
                <a:spcPct val="50000"/>
              </a:spcBef>
            </a:pPr>
            <a:r>
              <a:rPr lang="en-US" altLang="zh-TW" b="0">
                <a:latin typeface="Times New Roman" pitchFamily="18" charset="0"/>
              </a:rPr>
              <a:t>  </a:t>
            </a:r>
            <a:r>
              <a:rPr lang="en-US" altLang="zh-TW" b="0">
                <a:solidFill>
                  <a:srgbClr val="003300"/>
                </a:solidFill>
                <a:latin typeface="Times New Roman" pitchFamily="18" charset="0"/>
              </a:rPr>
              <a:t>Operational</a:t>
            </a:r>
          </a:p>
          <a:p>
            <a:pPr>
              <a:spcBef>
                <a:spcPct val="50000"/>
              </a:spcBef>
            </a:pPr>
            <a:r>
              <a:rPr lang="en-US" altLang="zh-TW" b="0">
                <a:solidFill>
                  <a:srgbClr val="003300"/>
                </a:solidFill>
                <a:latin typeface="Times New Roman" pitchFamily="18" charset="0"/>
              </a:rPr>
              <a:t>    systems</a:t>
            </a:r>
          </a:p>
        </p:txBody>
      </p:sp>
      <p:sp>
        <p:nvSpPr>
          <p:cNvPr id="99341" name="Text Box 13"/>
          <p:cNvSpPr txBox="1">
            <a:spLocks noChangeArrowheads="1"/>
          </p:cNvSpPr>
          <p:nvPr/>
        </p:nvSpPr>
        <p:spPr bwMode="auto">
          <a:xfrm>
            <a:off x="7086600" y="4876800"/>
            <a:ext cx="2057400" cy="822325"/>
          </a:xfrm>
          <a:prstGeom prst="rect">
            <a:avLst/>
          </a:prstGeom>
          <a:noFill/>
          <a:ln w="9525">
            <a:noFill/>
            <a:miter lim="800000"/>
            <a:headEnd/>
            <a:tailEnd/>
          </a:ln>
          <a:effectLst/>
        </p:spPr>
        <p:txBody>
          <a:bodyPr>
            <a:spAutoFit/>
          </a:bodyPr>
          <a:lstStyle/>
          <a:p>
            <a:pPr>
              <a:spcBef>
                <a:spcPct val="50000"/>
              </a:spcBef>
            </a:pPr>
            <a:r>
              <a:rPr lang="en-US" altLang="zh-TW" b="0">
                <a:solidFill>
                  <a:srgbClr val="FF0066"/>
                </a:solidFill>
                <a:latin typeface="Times New Roman" pitchFamily="18" charset="0"/>
              </a:rPr>
              <a:t>Enterprise data warehouse</a:t>
            </a:r>
          </a:p>
        </p:txBody>
      </p:sp>
      <p:sp>
        <p:nvSpPr>
          <p:cNvPr id="99342" name="Line 14"/>
          <p:cNvSpPr>
            <a:spLocks noChangeShapeType="1"/>
          </p:cNvSpPr>
          <p:nvPr/>
        </p:nvSpPr>
        <p:spPr bwMode="auto">
          <a:xfrm flipV="1">
            <a:off x="1447800" y="2286000"/>
            <a:ext cx="304800" cy="304800"/>
          </a:xfrm>
          <a:prstGeom prst="line">
            <a:avLst/>
          </a:prstGeom>
          <a:noFill/>
          <a:ln w="9525">
            <a:solidFill>
              <a:schemeClr val="tx1"/>
            </a:solidFill>
            <a:round/>
            <a:headEnd/>
            <a:tailEnd type="triangle" w="med" len="med"/>
          </a:ln>
          <a:effectLst/>
        </p:spPr>
        <p:txBody>
          <a:bodyPr/>
          <a:lstStyle/>
          <a:p>
            <a:endParaRPr lang="zh-TW" altLang="en-US"/>
          </a:p>
        </p:txBody>
      </p:sp>
      <p:sp>
        <p:nvSpPr>
          <p:cNvPr id="99343" name="Text Box 15"/>
          <p:cNvSpPr txBox="1">
            <a:spLocks noChangeArrowheads="1"/>
          </p:cNvSpPr>
          <p:nvPr/>
        </p:nvSpPr>
        <p:spPr bwMode="auto">
          <a:xfrm>
            <a:off x="3429000" y="3581400"/>
            <a:ext cx="2895600" cy="457200"/>
          </a:xfrm>
          <a:prstGeom prst="rect">
            <a:avLst/>
          </a:prstGeom>
          <a:noFill/>
          <a:ln w="9525">
            <a:noFill/>
            <a:miter lim="800000"/>
            <a:headEnd/>
            <a:tailEnd/>
          </a:ln>
          <a:effectLst/>
        </p:spPr>
        <p:txBody>
          <a:bodyPr>
            <a:spAutoFit/>
          </a:bodyPr>
          <a:lstStyle/>
          <a:p>
            <a:pPr>
              <a:spcBef>
                <a:spcPct val="50000"/>
              </a:spcBef>
            </a:pPr>
            <a:r>
              <a:rPr lang="en-US" altLang="zh-TW" b="0">
                <a:solidFill>
                  <a:srgbClr val="663300"/>
                </a:solidFill>
                <a:latin typeface="Times New Roman" pitchFamily="18" charset="0"/>
              </a:rPr>
              <a:t>Data reconciliation</a:t>
            </a:r>
          </a:p>
        </p:txBody>
      </p:sp>
      <p:pic>
        <p:nvPicPr>
          <p:cNvPr id="100356" name="Picture 4" descr="插圖\034.GIF"/>
          <p:cNvPicPr>
            <a:picLocks noChangeAspect="1" noChangeArrowheads="1" noCrop="1"/>
          </p:cNvPicPr>
          <p:nvPr/>
        </p:nvPicPr>
        <p:blipFill>
          <a:blip r:embed="rId2" cstate="print"/>
          <a:srcRect/>
          <a:stretch>
            <a:fillRect/>
          </a:stretch>
        </p:blipFill>
        <p:spPr bwMode="auto">
          <a:xfrm>
            <a:off x="6227763" y="0"/>
            <a:ext cx="2916237" cy="1341438"/>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7E44DBC5-B5AF-4E7B-838E-9D7379835EB1}" type="slidenum">
              <a:rPr lang="en-US" altLang="zh-TW"/>
              <a:pPr/>
              <a:t>73</a:t>
            </a:fld>
            <a:endParaRPr lang="en-US" altLang="zh-TW"/>
          </a:p>
        </p:txBody>
      </p:sp>
      <p:sp>
        <p:nvSpPr>
          <p:cNvPr id="100354" name="Text Box 2"/>
          <p:cNvSpPr txBox="1">
            <a:spLocks noChangeArrowheads="1"/>
          </p:cNvSpPr>
          <p:nvPr/>
        </p:nvSpPr>
        <p:spPr bwMode="auto">
          <a:xfrm>
            <a:off x="304800" y="304800"/>
            <a:ext cx="8458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800000"/>
                </a:solidFill>
                <a:latin typeface="Times New Roman" pitchFamily="18" charset="0"/>
              </a:rPr>
              <a:t>Capture</a:t>
            </a:r>
          </a:p>
        </p:txBody>
      </p:sp>
      <p:sp>
        <p:nvSpPr>
          <p:cNvPr id="100355" name="Text Box 3"/>
          <p:cNvSpPr txBox="1">
            <a:spLocks noChangeArrowheads="1"/>
          </p:cNvSpPr>
          <p:nvPr/>
        </p:nvSpPr>
        <p:spPr bwMode="auto">
          <a:xfrm>
            <a:off x="457200" y="1219200"/>
            <a:ext cx="8305800" cy="5021263"/>
          </a:xfrm>
          <a:prstGeom prst="rect">
            <a:avLst/>
          </a:prstGeom>
          <a:noFill/>
          <a:ln w="9525">
            <a:noFill/>
            <a:miter lim="800000"/>
            <a:headEnd/>
            <a:tailEnd/>
          </a:ln>
          <a:effectLst/>
        </p:spPr>
        <p:txBody>
          <a:bodyPr>
            <a:spAutoFit/>
          </a:bodyPr>
          <a:lstStyle/>
          <a:p>
            <a:pPr>
              <a:spcBef>
                <a:spcPct val="50000"/>
              </a:spcBef>
            </a:pPr>
            <a:endParaRPr lang="en-US" altLang="zh-TW">
              <a:solidFill>
                <a:srgbClr val="000066"/>
              </a:solidFill>
              <a:latin typeface="Times New Roman" pitchFamily="18" charset="0"/>
            </a:endParaRPr>
          </a:p>
          <a:p>
            <a:pPr>
              <a:spcBef>
                <a:spcPct val="50000"/>
              </a:spcBef>
            </a:pPr>
            <a:r>
              <a:rPr lang="en-US" altLang="zh-TW" u="sng">
                <a:solidFill>
                  <a:srgbClr val="000066"/>
                </a:solidFill>
                <a:latin typeface="Times New Roman" pitchFamily="18" charset="0"/>
              </a:rPr>
              <a:t>1.Extracting the relevant data from the source files and databases used to fill the EDW is called </a:t>
            </a:r>
            <a:r>
              <a:rPr lang="en-US" altLang="zh-TW" u="sng">
                <a:solidFill>
                  <a:schemeClr val="hlink"/>
                </a:solidFill>
                <a:latin typeface="Times New Roman" pitchFamily="18" charset="0"/>
              </a:rPr>
              <a:t>capture.</a:t>
            </a:r>
          </a:p>
          <a:p>
            <a:pPr>
              <a:spcBef>
                <a:spcPct val="50000"/>
              </a:spcBef>
            </a:pPr>
            <a:endParaRPr lang="en-US" altLang="zh-TW" u="sng">
              <a:solidFill>
                <a:schemeClr val="hlink"/>
              </a:solidFill>
              <a:latin typeface="Times New Roman" pitchFamily="18" charset="0"/>
            </a:endParaRPr>
          </a:p>
          <a:p>
            <a:pPr>
              <a:spcBef>
                <a:spcPct val="50000"/>
              </a:spcBef>
            </a:pPr>
            <a:r>
              <a:rPr lang="en-US" altLang="zh-TW" u="sng">
                <a:solidFill>
                  <a:srgbClr val="000066"/>
                </a:solidFill>
                <a:latin typeface="Times New Roman" pitchFamily="18" charset="0"/>
              </a:rPr>
              <a:t>2.Not all of the data contained in the various operational systems are required, but just  a </a:t>
            </a:r>
            <a:r>
              <a:rPr lang="en-US" altLang="zh-TW" u="sng">
                <a:solidFill>
                  <a:schemeClr val="hlink"/>
                </a:solidFill>
                <a:latin typeface="Times New Roman" pitchFamily="18" charset="0"/>
              </a:rPr>
              <a:t>subset.</a:t>
            </a:r>
          </a:p>
          <a:p>
            <a:pPr>
              <a:spcBef>
                <a:spcPct val="50000"/>
              </a:spcBef>
            </a:pPr>
            <a:endParaRPr lang="en-US" altLang="zh-TW" u="sng">
              <a:solidFill>
                <a:schemeClr val="hlink"/>
              </a:solidFill>
              <a:latin typeface="Times New Roman" pitchFamily="18" charset="0"/>
            </a:endParaRPr>
          </a:p>
          <a:p>
            <a:pPr>
              <a:spcBef>
                <a:spcPct val="50000"/>
              </a:spcBef>
            </a:pPr>
            <a:r>
              <a:rPr lang="en-US" altLang="zh-TW" u="sng">
                <a:solidFill>
                  <a:srgbClr val="000066"/>
                </a:solidFill>
                <a:latin typeface="Times New Roman" pitchFamily="18" charset="0"/>
              </a:rPr>
              <a:t>3.Capturing the subset of data is based on an extensive analysis of both the source and target systems, which is best performed by a team directed by data administration and composed of both </a:t>
            </a:r>
            <a:r>
              <a:rPr lang="en-US" altLang="zh-TW" u="sng">
                <a:solidFill>
                  <a:schemeClr val="hlink"/>
                </a:solidFill>
                <a:latin typeface="Times New Roman" pitchFamily="18" charset="0"/>
              </a:rPr>
              <a:t>end users</a:t>
            </a:r>
            <a:r>
              <a:rPr lang="en-US" altLang="zh-TW" u="sng">
                <a:solidFill>
                  <a:srgbClr val="000066"/>
                </a:solidFill>
                <a:latin typeface="Times New Roman" pitchFamily="18" charset="0"/>
              </a:rPr>
              <a:t> and </a:t>
            </a:r>
            <a:r>
              <a:rPr lang="en-US" altLang="zh-TW" u="sng">
                <a:solidFill>
                  <a:schemeClr val="hlink"/>
                </a:solidFill>
                <a:latin typeface="Times New Roman" pitchFamily="18" charset="0"/>
              </a:rPr>
              <a:t>data warehouse professionals</a:t>
            </a:r>
            <a:r>
              <a:rPr lang="en-US" altLang="zh-TW" u="sng">
                <a:solidFill>
                  <a:srgbClr val="000066"/>
                </a:solidFill>
                <a:latin typeface="Times New Roman" pitchFamily="18" charset="0"/>
              </a:rPr>
              <a:t>.</a:t>
            </a:r>
          </a:p>
        </p:txBody>
      </p:sp>
      <p:pic>
        <p:nvPicPr>
          <p:cNvPr id="441347" name="Picture 3" descr="插圖\004.GIF"/>
          <p:cNvPicPr>
            <a:picLocks noChangeAspect="1" noChangeArrowheads="1" noCrop="1"/>
          </p:cNvPicPr>
          <p:nvPr/>
        </p:nvPicPr>
        <p:blipFill>
          <a:blip r:embed="rId2" cstate="print"/>
          <a:srcRect/>
          <a:stretch>
            <a:fillRect/>
          </a:stretch>
        </p:blipFill>
        <p:spPr bwMode="auto">
          <a:xfrm>
            <a:off x="6516688" y="0"/>
            <a:ext cx="2627312" cy="1341438"/>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E0BE553B-E679-4ADA-86F4-8CC0E84D29C5}" type="slidenum">
              <a:rPr lang="en-US" altLang="zh-TW"/>
              <a:pPr/>
              <a:t>74</a:t>
            </a:fld>
            <a:endParaRPr lang="en-US" altLang="zh-TW"/>
          </a:p>
        </p:txBody>
      </p:sp>
      <p:sp>
        <p:nvSpPr>
          <p:cNvPr id="393218" name="Rectangle 2"/>
          <p:cNvSpPr>
            <a:spLocks noGrp="1" noChangeArrowheads="1"/>
          </p:cNvSpPr>
          <p:nvPr>
            <p:ph type="title"/>
          </p:nvPr>
        </p:nvSpPr>
        <p:spPr>
          <a:xfrm>
            <a:off x="1042988" y="476250"/>
            <a:ext cx="2376487" cy="990600"/>
          </a:xfrm>
        </p:spPr>
        <p:txBody>
          <a:bodyPr/>
          <a:lstStyle/>
          <a:p>
            <a:r>
              <a:rPr lang="en-US" altLang="zh-TW" sz="4800" b="1" u="sng">
                <a:solidFill>
                  <a:srgbClr val="800000"/>
                </a:solidFill>
                <a:latin typeface="Times New Roman" pitchFamily="18" charset="0"/>
              </a:rPr>
              <a:t>Capture</a:t>
            </a:r>
            <a:br>
              <a:rPr lang="en-US" altLang="zh-TW" sz="4800" b="1" u="sng">
                <a:solidFill>
                  <a:srgbClr val="800000"/>
                </a:solidFill>
                <a:latin typeface="Times New Roman" pitchFamily="18" charset="0"/>
              </a:rPr>
            </a:br>
            <a:endParaRPr lang="en-US" altLang="zh-TW" sz="4800" b="1" u="sng">
              <a:solidFill>
                <a:srgbClr val="800000"/>
              </a:solidFill>
              <a:latin typeface="Times New Roman" pitchFamily="18" charset="0"/>
            </a:endParaRPr>
          </a:p>
        </p:txBody>
      </p:sp>
      <p:sp>
        <p:nvSpPr>
          <p:cNvPr id="393219" name="Rectangle 3"/>
          <p:cNvSpPr>
            <a:spLocks noGrp="1" noChangeArrowheads="1"/>
          </p:cNvSpPr>
          <p:nvPr>
            <p:ph type="body" idx="1"/>
          </p:nvPr>
        </p:nvSpPr>
        <p:spPr/>
        <p:txBody>
          <a:bodyPr/>
          <a:lstStyle/>
          <a:p>
            <a:endParaRPr lang="en-US" altLang="zh-TW" sz="2800">
              <a:solidFill>
                <a:srgbClr val="000066"/>
              </a:solidFill>
              <a:latin typeface="Times New Roman" pitchFamily="18" charset="0"/>
            </a:endParaRPr>
          </a:p>
          <a:p>
            <a:pPr>
              <a:buFont typeface="Wingdings" pitchFamily="2" charset="2"/>
              <a:buNone/>
            </a:pPr>
            <a:r>
              <a:rPr lang="en-US" altLang="zh-TW" sz="2800" b="1" u="sng">
                <a:solidFill>
                  <a:schemeClr val="hlink"/>
                </a:solidFill>
                <a:latin typeface="Times New Roman" pitchFamily="18" charset="0"/>
              </a:rPr>
              <a:t>4.Static capture ~</a:t>
            </a:r>
            <a:r>
              <a:rPr lang="en-US" altLang="zh-TW" sz="2800" b="1" u="sng">
                <a:solidFill>
                  <a:srgbClr val="000066"/>
                </a:solidFill>
                <a:latin typeface="Times New Roman" pitchFamily="18" charset="0"/>
              </a:rPr>
              <a:t> Capture a snapshot of the required source data at a point in time.</a:t>
            </a:r>
          </a:p>
          <a:p>
            <a:endParaRPr lang="en-US" altLang="zh-TW" sz="2800" b="1" u="sng">
              <a:solidFill>
                <a:srgbClr val="000066"/>
              </a:solidFill>
              <a:latin typeface="Times New Roman" pitchFamily="18" charset="0"/>
            </a:endParaRPr>
          </a:p>
          <a:p>
            <a:endParaRPr lang="en-US" altLang="zh-TW" sz="2800" b="1" u="sng">
              <a:solidFill>
                <a:srgbClr val="000066"/>
              </a:solidFill>
              <a:latin typeface="Times New Roman" pitchFamily="18" charset="0"/>
            </a:endParaRPr>
          </a:p>
          <a:p>
            <a:pPr>
              <a:buFont typeface="Wingdings" pitchFamily="2" charset="2"/>
              <a:buNone/>
            </a:pPr>
            <a:r>
              <a:rPr lang="en-US" altLang="zh-TW" sz="2800" b="1" u="sng">
                <a:solidFill>
                  <a:schemeClr val="hlink"/>
                </a:solidFill>
                <a:latin typeface="Times New Roman" pitchFamily="18" charset="0"/>
              </a:rPr>
              <a:t>5.Incremental capture ~</a:t>
            </a:r>
            <a:r>
              <a:rPr lang="en-US" altLang="zh-TW" sz="2800" b="1" u="sng">
                <a:solidFill>
                  <a:srgbClr val="000066"/>
                </a:solidFill>
                <a:latin typeface="Times New Roman" pitchFamily="18" charset="0"/>
              </a:rPr>
              <a:t> Captures only the changes that have occurred in the source data since the last capture. </a:t>
            </a:r>
          </a:p>
          <a:p>
            <a:endParaRPr lang="en-US" altLang="zh-TW" sz="2800" b="1" u="sng">
              <a:solidFill>
                <a:srgbClr val="000066"/>
              </a:solidFill>
              <a:latin typeface="Times New Roman" pitchFamily="18" charset="0"/>
            </a:endParaRPr>
          </a:p>
          <a:p>
            <a:endParaRPr lang="en-US" altLang="zh-TW" sz="2800" b="1">
              <a:latin typeface="Times New Roman" pitchFamily="18" charset="0"/>
            </a:endParaRPr>
          </a:p>
        </p:txBody>
      </p:sp>
      <p:pic>
        <p:nvPicPr>
          <p:cNvPr id="393221" name="Picture 5" descr="插圖\034.GIF"/>
          <p:cNvPicPr>
            <a:picLocks noChangeAspect="1" noChangeArrowheads="1" noCrop="1"/>
          </p:cNvPicPr>
          <p:nvPr/>
        </p:nvPicPr>
        <p:blipFill>
          <a:blip r:embed="rId2" cstate="print"/>
          <a:srcRect/>
          <a:stretch>
            <a:fillRect/>
          </a:stretch>
        </p:blipFill>
        <p:spPr bwMode="auto">
          <a:xfrm>
            <a:off x="6227763" y="0"/>
            <a:ext cx="2916237" cy="1412875"/>
          </a:xfrm>
          <a:prstGeom prst="rect">
            <a:avLst/>
          </a:prstGeom>
          <a:noFill/>
        </p:spPr>
      </p:pic>
    </p:spTree>
  </p:cSld>
  <p:clrMapOvr>
    <a:masterClrMapping/>
  </p:clrMapOvr>
  <p:transition spd="med">
    <p:push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CCE4DAEF-54BF-4D8F-B186-2E71034DF85A}" type="slidenum">
              <a:rPr lang="en-US" altLang="zh-TW"/>
              <a:pPr/>
              <a:t>75</a:t>
            </a:fld>
            <a:endParaRPr lang="en-US" altLang="zh-TW"/>
          </a:p>
        </p:txBody>
      </p:sp>
      <p:sp>
        <p:nvSpPr>
          <p:cNvPr id="101378" name="Text Box 2"/>
          <p:cNvSpPr txBox="1">
            <a:spLocks noChangeArrowheads="1"/>
          </p:cNvSpPr>
          <p:nvPr/>
        </p:nvSpPr>
        <p:spPr bwMode="auto">
          <a:xfrm>
            <a:off x="179388" y="0"/>
            <a:ext cx="83820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800000"/>
                </a:solidFill>
                <a:latin typeface="Times New Roman" pitchFamily="18" charset="0"/>
              </a:rPr>
              <a:t>Scrub</a:t>
            </a:r>
          </a:p>
        </p:txBody>
      </p:sp>
      <p:sp>
        <p:nvSpPr>
          <p:cNvPr id="101379" name="Text Box 3"/>
          <p:cNvSpPr txBox="1">
            <a:spLocks noChangeArrowheads="1"/>
          </p:cNvSpPr>
          <p:nvPr/>
        </p:nvSpPr>
        <p:spPr bwMode="auto">
          <a:xfrm>
            <a:off x="395288" y="558800"/>
            <a:ext cx="8305800" cy="5751513"/>
          </a:xfrm>
          <a:prstGeom prst="rect">
            <a:avLst/>
          </a:prstGeom>
          <a:noFill/>
          <a:ln w="9525">
            <a:noFill/>
            <a:miter lim="800000"/>
            <a:headEnd/>
            <a:tailEnd/>
          </a:ln>
          <a:effectLst/>
        </p:spPr>
        <p:txBody>
          <a:bodyPr>
            <a:spAutoFit/>
          </a:bodyPr>
          <a:lstStyle/>
          <a:p>
            <a:pPr>
              <a:spcBef>
                <a:spcPct val="50000"/>
              </a:spcBef>
            </a:pPr>
            <a:r>
              <a:rPr lang="en-US" altLang="zh-TW" u="sng">
                <a:solidFill>
                  <a:srgbClr val="FF0000"/>
                </a:solidFill>
                <a:latin typeface="Times New Roman" pitchFamily="18" charset="0"/>
              </a:rPr>
              <a:t>Data in operational systems are often of poor quality. Some of errors and inconsistencies typical of these data are as follows</a:t>
            </a:r>
            <a:r>
              <a:rPr lang="en-US" altLang="zh-TW">
                <a:solidFill>
                  <a:srgbClr val="FF0000"/>
                </a:solidFill>
                <a:latin typeface="Times New Roman" pitchFamily="18" charset="0"/>
              </a:rPr>
              <a:t>:</a:t>
            </a:r>
          </a:p>
          <a:p>
            <a:pPr>
              <a:spcBef>
                <a:spcPct val="50000"/>
              </a:spcBef>
            </a:pPr>
            <a:r>
              <a:rPr lang="en-US" altLang="zh-TW" u="sng">
                <a:solidFill>
                  <a:srgbClr val="009900"/>
                </a:solidFill>
                <a:latin typeface="Times New Roman" pitchFamily="18" charset="0"/>
              </a:rPr>
              <a:t>1.Misspelled names and addresses</a:t>
            </a:r>
          </a:p>
          <a:p>
            <a:pPr>
              <a:spcBef>
                <a:spcPct val="50000"/>
              </a:spcBef>
            </a:pPr>
            <a:r>
              <a:rPr lang="en-US" altLang="zh-TW" u="sng">
                <a:solidFill>
                  <a:srgbClr val="009900"/>
                </a:solidFill>
                <a:latin typeface="Times New Roman" pitchFamily="18" charset="0"/>
              </a:rPr>
              <a:t>2.Impossible or erroneous dates of birth</a:t>
            </a:r>
          </a:p>
          <a:p>
            <a:pPr>
              <a:spcBef>
                <a:spcPct val="50000"/>
              </a:spcBef>
            </a:pPr>
            <a:r>
              <a:rPr lang="en-US" altLang="zh-TW" u="sng">
                <a:solidFill>
                  <a:srgbClr val="009900"/>
                </a:solidFill>
                <a:latin typeface="Times New Roman" pitchFamily="18" charset="0"/>
              </a:rPr>
              <a:t>3.Fields used for purposes for which they were never intended.</a:t>
            </a:r>
          </a:p>
          <a:p>
            <a:pPr>
              <a:spcBef>
                <a:spcPct val="50000"/>
              </a:spcBef>
            </a:pPr>
            <a:r>
              <a:rPr lang="en-US" altLang="zh-TW" u="sng">
                <a:solidFill>
                  <a:srgbClr val="009900"/>
                </a:solidFill>
                <a:latin typeface="Times New Roman" pitchFamily="18" charset="0"/>
              </a:rPr>
              <a:t>4.Mismatched addresses and area codes.</a:t>
            </a:r>
          </a:p>
          <a:p>
            <a:pPr>
              <a:spcBef>
                <a:spcPct val="50000"/>
              </a:spcBef>
            </a:pPr>
            <a:r>
              <a:rPr lang="en-US" altLang="zh-TW" u="sng">
                <a:solidFill>
                  <a:srgbClr val="009900"/>
                </a:solidFill>
                <a:latin typeface="Times New Roman" pitchFamily="18" charset="0"/>
              </a:rPr>
              <a:t>5.Missing data</a:t>
            </a:r>
            <a:endParaRPr lang="en-US" altLang="zh-TW" i="1" u="sng">
              <a:solidFill>
                <a:srgbClr val="009900"/>
              </a:solidFill>
              <a:latin typeface="Times New Roman" pitchFamily="18" charset="0"/>
            </a:endParaRPr>
          </a:p>
          <a:p>
            <a:pPr>
              <a:spcBef>
                <a:spcPct val="50000"/>
              </a:spcBef>
            </a:pPr>
            <a:endParaRPr lang="en-US" altLang="zh-TW" i="1" u="sng">
              <a:solidFill>
                <a:srgbClr val="009900"/>
              </a:solidFill>
              <a:latin typeface="Times New Roman" pitchFamily="18" charset="0"/>
            </a:endParaRPr>
          </a:p>
          <a:p>
            <a:pPr>
              <a:spcBef>
                <a:spcPct val="50000"/>
              </a:spcBef>
            </a:pPr>
            <a:r>
              <a:rPr lang="en-US" altLang="zh-TW" i="1" u="sng">
                <a:solidFill>
                  <a:srgbClr val="009900"/>
                </a:solidFill>
                <a:latin typeface="Times New Roman" pitchFamily="18" charset="0"/>
              </a:rPr>
              <a:t>Data scrubbing</a:t>
            </a:r>
            <a:r>
              <a:rPr lang="en-US" altLang="zh-TW">
                <a:solidFill>
                  <a:srgbClr val="009900"/>
                </a:solidFill>
                <a:latin typeface="Times New Roman" pitchFamily="18" charset="0"/>
              </a:rPr>
              <a:t> ~</a:t>
            </a:r>
            <a:r>
              <a:rPr lang="en-US" altLang="zh-TW">
                <a:solidFill>
                  <a:srgbClr val="000066"/>
                </a:solidFill>
                <a:latin typeface="Times New Roman" pitchFamily="18" charset="0"/>
              </a:rPr>
              <a:t> A technique using pattern recognition and other artificial intelligence techniques to upgrade the quality of raw data before transforming and moving the data to the data warehouse.  Also called </a:t>
            </a:r>
            <a:r>
              <a:rPr lang="en-US" altLang="zh-TW" u="sng">
                <a:solidFill>
                  <a:srgbClr val="009900"/>
                </a:solidFill>
                <a:latin typeface="Times New Roman" pitchFamily="18" charset="0"/>
              </a:rPr>
              <a:t>data cleansing</a:t>
            </a:r>
            <a:r>
              <a:rPr lang="en-US" altLang="zh-TW">
                <a:solidFill>
                  <a:srgbClr val="000066"/>
                </a:solidFill>
                <a:latin typeface="Times New Roman" pitchFamily="18" charset="0"/>
              </a:rPr>
              <a:t>.</a:t>
            </a:r>
          </a:p>
        </p:txBody>
      </p:sp>
    </p:spTree>
  </p:cSld>
  <p:clrMapOvr>
    <a:masterClrMapping/>
  </p:clrMapOvr>
  <p:transition spd="med">
    <p:newsfla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chemeClr val="bg1"/>
            </a:gs>
            <a:gs pos="50000">
              <a:schemeClr val="accent1"/>
            </a:gs>
            <a:gs pos="100000">
              <a:schemeClr val="bg1"/>
            </a:gs>
          </a:gsLst>
          <a:lin ang="5400000" scaled="1"/>
        </a:gradFill>
        <a:effectLst/>
      </p:bgPr>
    </p:bg>
    <p:spTree>
      <p:nvGrpSpPr>
        <p:cNvPr id="1" name=""/>
        <p:cNvGrpSpPr/>
        <p:nvPr/>
      </p:nvGrpSpPr>
      <p:grpSpPr>
        <a:xfrm>
          <a:off x="0" y="0"/>
          <a:ext cx="0" cy="0"/>
          <a:chOff x="0" y="0"/>
          <a:chExt cx="0" cy="0"/>
        </a:xfrm>
      </p:grpSpPr>
      <p:sp>
        <p:nvSpPr>
          <p:cNvPr id="9" name="投影片編號版面配置區 3"/>
          <p:cNvSpPr>
            <a:spLocks noGrp="1"/>
          </p:cNvSpPr>
          <p:nvPr>
            <p:ph type="sldNum" sz="quarter" idx="12"/>
          </p:nvPr>
        </p:nvSpPr>
        <p:spPr/>
        <p:txBody>
          <a:bodyPr/>
          <a:lstStyle/>
          <a:p>
            <a:fld id="{3ED2BF74-C305-4A2E-A442-F6BAEFA32FD6}" type="slidenum">
              <a:rPr lang="en-US" altLang="zh-TW"/>
              <a:pPr/>
              <a:t>76</a:t>
            </a:fld>
            <a:endParaRPr lang="en-US" altLang="zh-TW"/>
          </a:p>
        </p:txBody>
      </p:sp>
      <p:sp>
        <p:nvSpPr>
          <p:cNvPr id="102402" name="Text Box 2"/>
          <p:cNvSpPr txBox="1">
            <a:spLocks noChangeArrowheads="1"/>
          </p:cNvSpPr>
          <p:nvPr/>
        </p:nvSpPr>
        <p:spPr bwMode="auto">
          <a:xfrm>
            <a:off x="755650" y="836613"/>
            <a:ext cx="71628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latin typeface="Times New Roman" pitchFamily="18" charset="0"/>
              </a:rPr>
              <a:t>Data Transformation</a:t>
            </a:r>
          </a:p>
        </p:txBody>
      </p:sp>
      <p:sp>
        <p:nvSpPr>
          <p:cNvPr id="102403" name="Text Box 3"/>
          <p:cNvSpPr txBox="1">
            <a:spLocks noChangeArrowheads="1"/>
          </p:cNvSpPr>
          <p:nvPr/>
        </p:nvSpPr>
        <p:spPr bwMode="auto">
          <a:xfrm>
            <a:off x="304800" y="1143000"/>
            <a:ext cx="8839200" cy="5021263"/>
          </a:xfrm>
          <a:prstGeom prst="rect">
            <a:avLst/>
          </a:prstGeom>
          <a:noFill/>
          <a:ln w="9525">
            <a:noFill/>
            <a:miter lim="800000"/>
            <a:headEnd/>
            <a:tailEnd/>
          </a:ln>
          <a:effectLst/>
        </p:spPr>
        <p:txBody>
          <a:bodyPr>
            <a:spAutoFit/>
          </a:bodyPr>
          <a:lstStyle/>
          <a:p>
            <a:pPr>
              <a:spcBef>
                <a:spcPct val="50000"/>
              </a:spcBef>
              <a:buFontTx/>
              <a:buChar char="•"/>
            </a:pPr>
            <a:endParaRPr lang="en-US" altLang="zh-TW">
              <a:solidFill>
                <a:srgbClr val="000066"/>
              </a:solidFill>
              <a:latin typeface="Times New Roman" pitchFamily="18" charset="0"/>
            </a:endParaRPr>
          </a:p>
          <a:p>
            <a:pPr>
              <a:spcBef>
                <a:spcPct val="50000"/>
              </a:spcBef>
              <a:buFontTx/>
              <a:buChar char="•"/>
            </a:pPr>
            <a:r>
              <a:rPr lang="en-US" altLang="zh-TW" u="sng">
                <a:solidFill>
                  <a:srgbClr val="000066"/>
                </a:solidFill>
                <a:latin typeface="Times New Roman" pitchFamily="18" charset="0"/>
              </a:rPr>
              <a:t>Center of the data reconciliation process.</a:t>
            </a:r>
          </a:p>
          <a:p>
            <a:pPr>
              <a:spcBef>
                <a:spcPct val="50000"/>
              </a:spcBef>
              <a:buFontTx/>
              <a:buChar char="•"/>
            </a:pPr>
            <a:endParaRPr lang="en-US" altLang="zh-TW" u="sng">
              <a:solidFill>
                <a:srgbClr val="000066"/>
              </a:solidFill>
              <a:latin typeface="Times New Roman" pitchFamily="18" charset="0"/>
            </a:endParaRPr>
          </a:p>
          <a:p>
            <a:pPr>
              <a:spcBef>
                <a:spcPct val="50000"/>
              </a:spcBef>
              <a:buFontTx/>
              <a:buChar char="•"/>
            </a:pPr>
            <a:r>
              <a:rPr lang="en-US" altLang="zh-TW" u="sng">
                <a:solidFill>
                  <a:srgbClr val="000066"/>
                </a:solidFill>
                <a:latin typeface="Times New Roman" pitchFamily="18" charset="0"/>
              </a:rPr>
              <a:t>Convert data from the format of the source operational systems to the format of the enterprise data warehouse</a:t>
            </a:r>
          </a:p>
          <a:p>
            <a:pPr>
              <a:spcBef>
                <a:spcPct val="50000"/>
              </a:spcBef>
              <a:buFontTx/>
              <a:buChar char="•"/>
            </a:pPr>
            <a:endParaRPr lang="en-US" altLang="zh-TW" u="sng">
              <a:solidFill>
                <a:srgbClr val="000066"/>
              </a:solidFill>
              <a:latin typeface="Times New Roman" pitchFamily="18" charset="0"/>
            </a:endParaRPr>
          </a:p>
          <a:p>
            <a:pPr>
              <a:spcBef>
                <a:spcPct val="50000"/>
              </a:spcBef>
              <a:buFontTx/>
              <a:buChar char="•"/>
            </a:pPr>
            <a:r>
              <a:rPr lang="en-US" altLang="zh-TW" u="sng">
                <a:solidFill>
                  <a:srgbClr val="000066"/>
                </a:solidFill>
                <a:latin typeface="Times New Roman" pitchFamily="18" charset="0"/>
              </a:rPr>
              <a:t>The goal ~Data Scrubbing             correct errors in data values</a:t>
            </a:r>
          </a:p>
          <a:p>
            <a:pPr>
              <a:spcBef>
                <a:spcPct val="50000"/>
              </a:spcBef>
              <a:buFontTx/>
              <a:buChar char="•"/>
            </a:pPr>
            <a:endParaRPr lang="en-US" altLang="zh-TW" u="sng">
              <a:solidFill>
                <a:srgbClr val="000066"/>
              </a:solidFill>
              <a:latin typeface="Times New Roman" pitchFamily="18" charset="0"/>
            </a:endParaRPr>
          </a:p>
          <a:p>
            <a:pPr>
              <a:spcBef>
                <a:spcPct val="50000"/>
              </a:spcBef>
              <a:buFontTx/>
              <a:buChar char="•"/>
            </a:pPr>
            <a:r>
              <a:rPr lang="en-US" altLang="zh-TW" u="sng">
                <a:solidFill>
                  <a:srgbClr val="000066"/>
                </a:solidFill>
                <a:latin typeface="Times New Roman" pitchFamily="18" charset="0"/>
              </a:rPr>
              <a:t>The goal ~ Data Transformation        Correct errors in data format</a:t>
            </a:r>
          </a:p>
        </p:txBody>
      </p:sp>
      <p:sp>
        <p:nvSpPr>
          <p:cNvPr id="102404" name="Line 4"/>
          <p:cNvSpPr>
            <a:spLocks noChangeShapeType="1"/>
          </p:cNvSpPr>
          <p:nvPr/>
        </p:nvSpPr>
        <p:spPr bwMode="auto">
          <a:xfrm>
            <a:off x="3995738" y="4508500"/>
            <a:ext cx="762000" cy="0"/>
          </a:xfrm>
          <a:prstGeom prst="line">
            <a:avLst/>
          </a:prstGeom>
          <a:noFill/>
          <a:ln w="9525">
            <a:solidFill>
              <a:schemeClr val="tx1"/>
            </a:solidFill>
            <a:round/>
            <a:headEnd/>
            <a:tailEnd type="triangle" w="med" len="med"/>
          </a:ln>
          <a:effectLst/>
        </p:spPr>
        <p:txBody>
          <a:bodyPr/>
          <a:lstStyle/>
          <a:p>
            <a:endParaRPr lang="zh-TW" altLang="en-US"/>
          </a:p>
        </p:txBody>
      </p:sp>
      <p:sp>
        <p:nvSpPr>
          <p:cNvPr id="102405" name="Line 5"/>
          <p:cNvSpPr>
            <a:spLocks noChangeShapeType="1"/>
          </p:cNvSpPr>
          <p:nvPr/>
        </p:nvSpPr>
        <p:spPr bwMode="auto">
          <a:xfrm>
            <a:off x="4859338" y="5661025"/>
            <a:ext cx="381000" cy="0"/>
          </a:xfrm>
          <a:prstGeom prst="line">
            <a:avLst/>
          </a:prstGeom>
          <a:noFill/>
          <a:ln w="9525">
            <a:solidFill>
              <a:schemeClr val="tx1"/>
            </a:solidFill>
            <a:round/>
            <a:headEnd/>
            <a:tailEnd type="triangle" w="med" len="med"/>
          </a:ln>
          <a:effectLst/>
        </p:spPr>
        <p:txBody>
          <a:bodyPr/>
          <a:lstStyle/>
          <a:p>
            <a:endParaRPr lang="zh-TW" altLang="en-US"/>
          </a:p>
        </p:txBody>
      </p:sp>
      <p:pic>
        <p:nvPicPr>
          <p:cNvPr id="102406" name="Picture 6" descr="line02"/>
          <p:cNvPicPr>
            <a:picLocks noChangeAspect="1" noChangeArrowheads="1" noCrop="1"/>
          </p:cNvPicPr>
          <p:nvPr/>
        </p:nvPicPr>
        <p:blipFill>
          <a:blip r:embed="rId2" cstate="print"/>
          <a:srcRect/>
          <a:stretch>
            <a:fillRect/>
          </a:stretch>
        </p:blipFill>
        <p:spPr bwMode="auto">
          <a:xfrm>
            <a:off x="0" y="0"/>
            <a:ext cx="9144000" cy="620713"/>
          </a:xfrm>
          <a:prstGeom prst="rect">
            <a:avLst/>
          </a:prstGeom>
          <a:noFill/>
        </p:spPr>
      </p:pic>
      <p:pic>
        <p:nvPicPr>
          <p:cNvPr id="102407" name="Picture 7" descr="line02"/>
          <p:cNvPicPr>
            <a:picLocks noChangeAspect="1" noChangeArrowheads="1" noCrop="1"/>
          </p:cNvPicPr>
          <p:nvPr/>
        </p:nvPicPr>
        <p:blipFill>
          <a:blip r:embed="rId2" cstate="print"/>
          <a:srcRect/>
          <a:stretch>
            <a:fillRect/>
          </a:stretch>
        </p:blipFill>
        <p:spPr bwMode="auto">
          <a:xfrm>
            <a:off x="0" y="6237288"/>
            <a:ext cx="9144000" cy="62071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D93585FF-F62F-426C-9473-C05CD87F4624}" type="slidenum">
              <a:rPr lang="en-US" altLang="zh-TW"/>
              <a:pPr/>
              <a:t>77</a:t>
            </a:fld>
            <a:endParaRPr lang="en-US" altLang="zh-TW"/>
          </a:p>
        </p:txBody>
      </p:sp>
      <p:sp>
        <p:nvSpPr>
          <p:cNvPr id="408578" name="Rectangle 2"/>
          <p:cNvSpPr>
            <a:spLocks noGrp="1" noChangeArrowheads="1"/>
          </p:cNvSpPr>
          <p:nvPr>
            <p:ph type="title"/>
          </p:nvPr>
        </p:nvSpPr>
        <p:spPr>
          <a:xfrm>
            <a:off x="395288" y="620713"/>
            <a:ext cx="7793037" cy="990600"/>
          </a:xfrm>
        </p:spPr>
        <p:txBody>
          <a:bodyPr/>
          <a:lstStyle/>
          <a:p>
            <a:r>
              <a:rPr lang="en-US" altLang="zh-TW" sz="3200" b="1" u="sng">
                <a:solidFill>
                  <a:srgbClr val="800000"/>
                </a:solidFill>
              </a:rPr>
              <a:t>Data Transformation</a:t>
            </a:r>
            <a:br>
              <a:rPr lang="en-US" altLang="zh-TW" sz="3200" b="1" u="sng">
                <a:solidFill>
                  <a:srgbClr val="800000"/>
                </a:solidFill>
              </a:rPr>
            </a:br>
            <a:endParaRPr lang="en-US" altLang="zh-TW" sz="3200" b="1" u="sng">
              <a:solidFill>
                <a:srgbClr val="800000"/>
              </a:solidFill>
            </a:endParaRPr>
          </a:p>
        </p:txBody>
      </p:sp>
      <p:sp>
        <p:nvSpPr>
          <p:cNvPr id="408579" name="Rectangle 3"/>
          <p:cNvSpPr>
            <a:spLocks noGrp="1" noChangeArrowheads="1"/>
          </p:cNvSpPr>
          <p:nvPr>
            <p:ph type="body" idx="1"/>
          </p:nvPr>
        </p:nvSpPr>
        <p:spPr/>
        <p:txBody>
          <a:bodyPr/>
          <a:lstStyle/>
          <a:p>
            <a:pPr marL="533400" indent="-533400">
              <a:buFontTx/>
              <a:buNone/>
            </a:pPr>
            <a:endParaRPr lang="en-US" altLang="zh-TW" sz="2400" b="1">
              <a:solidFill>
                <a:srgbClr val="000066"/>
              </a:solidFill>
              <a:latin typeface="Times New Roman" pitchFamily="18" charset="0"/>
            </a:endParaRPr>
          </a:p>
          <a:p>
            <a:pPr marL="533400" indent="-533400">
              <a:buFontTx/>
              <a:buNone/>
            </a:pPr>
            <a:r>
              <a:rPr lang="en-US" altLang="zh-TW" sz="2400" b="1">
                <a:solidFill>
                  <a:srgbClr val="FF0000"/>
                </a:solidFill>
                <a:latin typeface="Times New Roman" pitchFamily="18" charset="0"/>
              </a:rPr>
              <a:t>1</a:t>
            </a:r>
            <a:r>
              <a:rPr lang="en-US" altLang="zh-TW" sz="2400" b="1" u="sng">
                <a:solidFill>
                  <a:srgbClr val="FF0000"/>
                </a:solidFill>
                <a:latin typeface="Times New Roman" pitchFamily="18" charset="0"/>
              </a:rPr>
              <a:t>.Record-level functions</a:t>
            </a:r>
            <a:r>
              <a:rPr lang="en-US" altLang="zh-TW" sz="2400" b="1">
                <a:solidFill>
                  <a:srgbClr val="FF0000"/>
                </a:solidFill>
                <a:latin typeface="Times New Roman" pitchFamily="18" charset="0"/>
              </a:rPr>
              <a:t> ~</a:t>
            </a:r>
            <a:r>
              <a:rPr lang="en-US" altLang="zh-TW" sz="2400" b="1">
                <a:solidFill>
                  <a:srgbClr val="000066"/>
                </a:solidFill>
                <a:latin typeface="Times New Roman" pitchFamily="18" charset="0"/>
              </a:rPr>
              <a:t> </a:t>
            </a:r>
            <a:r>
              <a:rPr lang="en-US" altLang="zh-TW" sz="2400" b="1" u="sng">
                <a:solidFill>
                  <a:srgbClr val="000066"/>
                </a:solidFill>
                <a:latin typeface="Times New Roman" pitchFamily="18" charset="0"/>
              </a:rPr>
              <a:t>Operating on a set of records, such as a file or table, are the record-level functions most important: selection, joining, normalization, and aggregation</a:t>
            </a:r>
          </a:p>
          <a:p>
            <a:pPr marL="533400" indent="-533400">
              <a:buFontTx/>
              <a:buNone/>
            </a:pPr>
            <a:endParaRPr lang="en-US" altLang="zh-TW" sz="2400" b="1" u="sng">
              <a:solidFill>
                <a:srgbClr val="000066"/>
              </a:solidFill>
              <a:latin typeface="Times New Roman" pitchFamily="18" charset="0"/>
            </a:endParaRPr>
          </a:p>
          <a:p>
            <a:pPr marL="533400" indent="-533400">
              <a:buFontTx/>
              <a:buNone/>
            </a:pPr>
            <a:r>
              <a:rPr lang="en-US" altLang="zh-TW" sz="2400" b="1" u="sng">
                <a:solidFill>
                  <a:srgbClr val="FF0000"/>
                </a:solidFill>
                <a:latin typeface="Times New Roman" pitchFamily="18" charset="0"/>
              </a:rPr>
              <a:t>2.Field-level functions ~</a:t>
            </a:r>
            <a:r>
              <a:rPr lang="en-US" altLang="zh-TW" sz="2400" b="1" u="sng">
                <a:solidFill>
                  <a:srgbClr val="000066"/>
                </a:solidFill>
                <a:latin typeface="Times New Roman" pitchFamily="18" charset="0"/>
              </a:rPr>
              <a:t> Convert data from a given format in a source record to a different format in a target record</a:t>
            </a:r>
          </a:p>
          <a:p>
            <a:pPr marL="533400" indent="-533400">
              <a:buFontTx/>
              <a:buAutoNum type="arabicParenBoth"/>
            </a:pPr>
            <a:r>
              <a:rPr lang="en-US" altLang="zh-TW" sz="2400" b="1" u="sng">
                <a:solidFill>
                  <a:srgbClr val="000066"/>
                </a:solidFill>
                <a:latin typeface="Times New Roman" pitchFamily="18" charset="0"/>
              </a:rPr>
              <a:t>Single-field transformation (2) Multifield transformation</a:t>
            </a:r>
          </a:p>
          <a:p>
            <a:pPr marL="533400" indent="-533400">
              <a:buFontTx/>
              <a:buAutoNum type="arabicParenBoth"/>
            </a:pPr>
            <a:endParaRPr lang="en-US" altLang="zh-TW" sz="2400" b="1" u="sng">
              <a:solidFill>
                <a:srgbClr val="000066"/>
              </a:solidFill>
              <a:latin typeface="Times New Roman" pitchFamily="18" charset="0"/>
            </a:endParaRPr>
          </a:p>
          <a:p>
            <a:pPr marL="533400" indent="-533400"/>
            <a:endParaRPr lang="en-US" altLang="zh-TW" sz="2400" b="1" u="sng">
              <a:latin typeface="Times New Roman" pitchFamily="18" charset="0"/>
            </a:endParaRPr>
          </a:p>
        </p:txBody>
      </p:sp>
      <p:pic>
        <p:nvPicPr>
          <p:cNvPr id="408580" name="Picture 4" descr="line02"/>
          <p:cNvPicPr>
            <a:picLocks noChangeAspect="1" noChangeArrowheads="1" noCrop="1"/>
          </p:cNvPicPr>
          <p:nvPr/>
        </p:nvPicPr>
        <p:blipFill>
          <a:blip r:embed="rId3" cstate="print"/>
          <a:srcRect/>
          <a:stretch>
            <a:fillRect/>
          </a:stretch>
        </p:blipFill>
        <p:spPr bwMode="auto">
          <a:xfrm>
            <a:off x="0" y="0"/>
            <a:ext cx="9144000" cy="620713"/>
          </a:xfrm>
          <a:prstGeom prst="rect">
            <a:avLst/>
          </a:prstGeom>
          <a:noFill/>
        </p:spPr>
      </p:pic>
      <p:pic>
        <p:nvPicPr>
          <p:cNvPr id="408581" name="Picture 5" descr="line02"/>
          <p:cNvPicPr>
            <a:picLocks noChangeAspect="1" noChangeArrowheads="1" noCrop="1"/>
          </p:cNvPicPr>
          <p:nvPr/>
        </p:nvPicPr>
        <p:blipFill>
          <a:blip r:embed="rId3" cstate="print"/>
          <a:srcRect/>
          <a:stretch>
            <a:fillRect/>
          </a:stretch>
        </p:blipFill>
        <p:spPr bwMode="auto">
          <a:xfrm>
            <a:off x="0" y="6237288"/>
            <a:ext cx="9144000" cy="620712"/>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EB6D388-E41A-4411-AD08-DEC05CEDBD97}" type="slidenum">
              <a:rPr lang="en-US" altLang="zh-TW"/>
              <a:pPr/>
              <a:t>78</a:t>
            </a:fld>
            <a:endParaRPr lang="en-US" altLang="zh-TW"/>
          </a:p>
        </p:txBody>
      </p:sp>
      <p:sp>
        <p:nvSpPr>
          <p:cNvPr id="103426" name="Text Box 2"/>
          <p:cNvSpPr txBox="1">
            <a:spLocks noChangeArrowheads="1"/>
          </p:cNvSpPr>
          <p:nvPr/>
        </p:nvSpPr>
        <p:spPr bwMode="auto">
          <a:xfrm>
            <a:off x="533400" y="381000"/>
            <a:ext cx="81534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tx2"/>
                </a:solidFill>
                <a:latin typeface="Times New Roman" pitchFamily="18" charset="0"/>
              </a:rPr>
              <a:t>Load and Index</a:t>
            </a:r>
          </a:p>
        </p:txBody>
      </p:sp>
      <p:sp>
        <p:nvSpPr>
          <p:cNvPr id="103427" name="Text Box 3"/>
          <p:cNvSpPr txBox="1">
            <a:spLocks noChangeArrowheads="1"/>
          </p:cNvSpPr>
          <p:nvPr/>
        </p:nvSpPr>
        <p:spPr bwMode="auto">
          <a:xfrm>
            <a:off x="381000" y="1295400"/>
            <a:ext cx="8458200" cy="4473575"/>
          </a:xfrm>
          <a:prstGeom prst="rect">
            <a:avLst/>
          </a:prstGeom>
          <a:noFill/>
          <a:ln w="9525">
            <a:noFill/>
            <a:miter lim="800000"/>
            <a:headEnd/>
            <a:tailEnd/>
          </a:ln>
          <a:effectLst/>
        </p:spPr>
        <p:txBody>
          <a:bodyPr>
            <a:spAutoFit/>
          </a:bodyPr>
          <a:lstStyle/>
          <a:p>
            <a:pPr>
              <a:spcBef>
                <a:spcPct val="50000"/>
              </a:spcBef>
            </a:pPr>
            <a:r>
              <a:rPr lang="en-US" altLang="zh-TW" u="sng">
                <a:solidFill>
                  <a:srgbClr val="FF0000"/>
                </a:solidFill>
                <a:latin typeface="Times New Roman" pitchFamily="18" charset="0"/>
              </a:rPr>
              <a:t>The last step in filling the enterprise data warehouse is to load the selected data into the target data warehouse and to create the necessary indexes.</a:t>
            </a:r>
          </a:p>
          <a:p>
            <a:pPr>
              <a:spcBef>
                <a:spcPct val="50000"/>
              </a:spcBef>
            </a:pPr>
            <a:endParaRPr lang="en-US" altLang="zh-TW" u="sng">
              <a:solidFill>
                <a:srgbClr val="FF0000"/>
              </a:solidFill>
              <a:latin typeface="Times New Roman" pitchFamily="18" charset="0"/>
            </a:endParaRPr>
          </a:p>
          <a:p>
            <a:pPr>
              <a:spcBef>
                <a:spcPct val="50000"/>
              </a:spcBef>
            </a:pPr>
            <a:r>
              <a:rPr lang="en-US" altLang="zh-TW" u="sng">
                <a:solidFill>
                  <a:srgbClr val="FF0000"/>
                </a:solidFill>
                <a:latin typeface="Times New Roman" pitchFamily="18" charset="0"/>
              </a:rPr>
              <a:t>1.Refresh mode ~</a:t>
            </a:r>
            <a:r>
              <a:rPr lang="en-US" altLang="zh-TW" u="sng">
                <a:solidFill>
                  <a:srgbClr val="000066"/>
                </a:solidFill>
                <a:latin typeface="Times New Roman" pitchFamily="18" charset="0"/>
              </a:rPr>
              <a:t> an approach to filling the enterprise data warehouse that employs bulk rewriting of the target data at periodic intervals.</a:t>
            </a:r>
          </a:p>
          <a:p>
            <a:pPr>
              <a:spcBef>
                <a:spcPct val="50000"/>
              </a:spcBef>
            </a:pPr>
            <a:endParaRPr lang="en-US" altLang="zh-TW" u="sng">
              <a:solidFill>
                <a:srgbClr val="000066"/>
              </a:solidFill>
              <a:latin typeface="Times New Roman" pitchFamily="18" charset="0"/>
            </a:endParaRPr>
          </a:p>
          <a:p>
            <a:pPr>
              <a:spcBef>
                <a:spcPct val="50000"/>
              </a:spcBef>
            </a:pPr>
            <a:r>
              <a:rPr lang="en-US" altLang="zh-TW" u="sng">
                <a:solidFill>
                  <a:srgbClr val="FF0000"/>
                </a:solidFill>
                <a:latin typeface="Times New Roman" pitchFamily="18" charset="0"/>
              </a:rPr>
              <a:t>2.Update mode ~</a:t>
            </a:r>
            <a:r>
              <a:rPr lang="en-US" altLang="zh-TW" u="sng">
                <a:solidFill>
                  <a:srgbClr val="000066"/>
                </a:solidFill>
                <a:latin typeface="Times New Roman" pitchFamily="18" charset="0"/>
              </a:rPr>
              <a:t> an approach in which only changes in the source data are written to the data warehouse.</a:t>
            </a:r>
          </a:p>
        </p:txBody>
      </p:sp>
    </p:spTree>
  </p:cSld>
  <p:clrMapOvr>
    <a:masterClrMapping/>
  </p:clrMapOvr>
  <p:transition spd="med">
    <p:newsfla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F5379806-F20C-44C1-9EF3-701EEB50E5C2}" type="slidenum">
              <a:rPr lang="en-US" altLang="zh-TW"/>
              <a:pPr/>
              <a:t>79</a:t>
            </a:fld>
            <a:endParaRPr lang="en-US" altLang="zh-TW"/>
          </a:p>
        </p:txBody>
      </p:sp>
      <p:sp>
        <p:nvSpPr>
          <p:cNvPr id="104450" name="Text Box 2"/>
          <p:cNvSpPr txBox="1">
            <a:spLocks noChangeArrowheads="1"/>
          </p:cNvSpPr>
          <p:nvPr/>
        </p:nvSpPr>
        <p:spPr bwMode="auto">
          <a:xfrm>
            <a:off x="762000" y="685800"/>
            <a:ext cx="7696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800000"/>
                </a:solidFill>
                <a:latin typeface="Times New Roman" pitchFamily="18" charset="0"/>
              </a:rPr>
              <a:t>Tool to Support Data Reconciliation</a:t>
            </a:r>
          </a:p>
        </p:txBody>
      </p:sp>
      <p:sp>
        <p:nvSpPr>
          <p:cNvPr id="104451" name="Text Box 3"/>
          <p:cNvSpPr txBox="1">
            <a:spLocks noChangeArrowheads="1"/>
          </p:cNvSpPr>
          <p:nvPr/>
        </p:nvSpPr>
        <p:spPr bwMode="auto">
          <a:xfrm>
            <a:off x="762000" y="2286000"/>
            <a:ext cx="7772400" cy="2774950"/>
          </a:xfrm>
          <a:prstGeom prst="rect">
            <a:avLst/>
          </a:prstGeom>
          <a:noFill/>
          <a:ln w="9525">
            <a:noFill/>
            <a:miter lim="800000"/>
            <a:headEnd/>
            <a:tailEnd/>
          </a:ln>
          <a:effectLst/>
        </p:spPr>
        <p:txBody>
          <a:bodyPr>
            <a:spAutoFit/>
          </a:bodyPr>
          <a:lstStyle/>
          <a:p>
            <a:pPr>
              <a:spcBef>
                <a:spcPct val="50000"/>
              </a:spcBef>
              <a:buFontTx/>
              <a:buChar char="•"/>
            </a:pPr>
            <a:r>
              <a:rPr lang="en-US" altLang="zh-TW" sz="3200" u="sng">
                <a:solidFill>
                  <a:srgbClr val="000066"/>
                </a:solidFill>
                <a:latin typeface="Times New Roman" pitchFamily="18" charset="0"/>
              </a:rPr>
              <a:t>Data Conversion Tools</a:t>
            </a:r>
          </a:p>
          <a:p>
            <a:pPr>
              <a:spcBef>
                <a:spcPct val="50000"/>
              </a:spcBef>
              <a:buFontTx/>
              <a:buChar char="•"/>
            </a:pPr>
            <a:r>
              <a:rPr lang="en-US" altLang="zh-TW" sz="3200" u="sng">
                <a:solidFill>
                  <a:srgbClr val="000066"/>
                </a:solidFill>
                <a:latin typeface="Times New Roman" pitchFamily="18" charset="0"/>
              </a:rPr>
              <a:t>Data-Cleansing Tools</a:t>
            </a:r>
          </a:p>
          <a:p>
            <a:pPr>
              <a:spcBef>
                <a:spcPct val="50000"/>
              </a:spcBef>
              <a:buFontTx/>
              <a:buChar char="•"/>
            </a:pPr>
            <a:r>
              <a:rPr lang="en-US" altLang="zh-TW" sz="3200" u="sng">
                <a:solidFill>
                  <a:srgbClr val="000066"/>
                </a:solidFill>
                <a:latin typeface="Times New Roman" pitchFamily="18" charset="0"/>
              </a:rPr>
              <a:t>Data Quality Tools</a:t>
            </a:r>
          </a:p>
          <a:p>
            <a:pPr>
              <a:spcBef>
                <a:spcPct val="50000"/>
              </a:spcBef>
            </a:pPr>
            <a:endParaRPr lang="en-US" altLang="zh-TW" sz="3200" u="sng">
              <a:latin typeface="Times New Roman" pitchFamily="18" charset="0"/>
            </a:endParaRPr>
          </a:p>
        </p:txBody>
      </p:sp>
    </p:spTree>
  </p:cSld>
  <p:clrMapOvr>
    <a:masterClrMapping/>
  </p:clrMapOvr>
  <p:transition spd="med">
    <p:newsfla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4E8872D9-37C5-4B1C-B4D5-15F94C146CE8}" type="slidenum">
              <a:rPr lang="en-US" altLang="zh-TW"/>
              <a:pPr/>
              <a:t>8</a:t>
            </a:fld>
            <a:endParaRPr lang="en-US" altLang="zh-TW"/>
          </a:p>
        </p:txBody>
      </p:sp>
      <p:sp>
        <p:nvSpPr>
          <p:cNvPr id="6146" name="Rectangle 2"/>
          <p:cNvSpPr>
            <a:spLocks noGrp="1" noChangeArrowheads="1"/>
          </p:cNvSpPr>
          <p:nvPr>
            <p:ph type="title"/>
          </p:nvPr>
        </p:nvSpPr>
        <p:spPr>
          <a:noFill/>
          <a:ln/>
        </p:spPr>
        <p:txBody>
          <a:bodyPr/>
          <a:lstStyle/>
          <a:p>
            <a:r>
              <a:rPr lang="en-US" altLang="zh-TW" dirty="0" smtClean="0"/>
              <a:t>Data Mining Tapes</a:t>
            </a:r>
            <a:endParaRPr lang="zh-TW" altLang="en-US" dirty="0"/>
          </a:p>
        </p:txBody>
      </p:sp>
      <p:sp>
        <p:nvSpPr>
          <p:cNvPr id="6147" name="Rectangle 3"/>
          <p:cNvSpPr>
            <a:spLocks noGrp="1" noChangeArrowheads="1"/>
          </p:cNvSpPr>
          <p:nvPr>
            <p:ph type="body" idx="1"/>
          </p:nvPr>
        </p:nvSpPr>
        <p:spPr>
          <a:noFill/>
          <a:ln/>
        </p:spPr>
        <p:txBody>
          <a:bodyPr/>
          <a:lstStyle/>
          <a:p>
            <a:r>
              <a:rPr lang="en-US" altLang="zh-TW" dirty="0"/>
              <a:t>Hypothesis </a:t>
            </a:r>
            <a:r>
              <a:rPr lang="en-US" altLang="zh-TW" dirty="0" smtClean="0"/>
              <a:t>Verification</a:t>
            </a:r>
            <a:endParaRPr lang="zh-TW" altLang="en-US" dirty="0"/>
          </a:p>
          <a:p>
            <a:pPr lvl="1"/>
            <a:r>
              <a:rPr lang="en-US" altLang="zh-TW" dirty="0"/>
              <a:t>Querying</a:t>
            </a:r>
          </a:p>
          <a:p>
            <a:pPr lvl="1"/>
            <a:r>
              <a:rPr lang="en-US" altLang="zh-TW" dirty="0"/>
              <a:t>Modeling</a:t>
            </a:r>
          </a:p>
          <a:p>
            <a:pPr lvl="1"/>
            <a:r>
              <a:rPr lang="en-US" altLang="zh-TW" dirty="0"/>
              <a:t>User-driven</a:t>
            </a:r>
          </a:p>
          <a:p>
            <a:r>
              <a:rPr lang="en-US" altLang="zh-TW" dirty="0"/>
              <a:t>Knowledge </a:t>
            </a:r>
            <a:r>
              <a:rPr lang="en-US" altLang="zh-TW" dirty="0" smtClean="0"/>
              <a:t>Discovery</a:t>
            </a:r>
            <a:endParaRPr lang="zh-TW" altLang="en-US" dirty="0"/>
          </a:p>
          <a:p>
            <a:pPr lvl="1"/>
            <a:r>
              <a:rPr lang="en-US" altLang="zh-TW" dirty="0"/>
              <a:t>Patterns</a:t>
            </a:r>
          </a:p>
          <a:p>
            <a:pPr lvl="1"/>
            <a:r>
              <a:rPr lang="en-US" altLang="zh-TW" dirty="0"/>
              <a:t>System-driven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FF33"/>
            </a:gs>
            <a:gs pos="100000">
              <a:srgbClr val="CCFFCC"/>
            </a:gs>
          </a:gsLst>
          <a:lin ang="5400000" scaled="1"/>
        </a:gradFill>
        <a:effectLst/>
      </p:bgPr>
    </p:bg>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EA113B5A-042E-45B7-A943-9027774058A5}" type="slidenum">
              <a:rPr lang="en-US" altLang="zh-TW"/>
              <a:pPr/>
              <a:t>80</a:t>
            </a:fld>
            <a:endParaRPr lang="en-US" altLang="zh-TW"/>
          </a:p>
        </p:txBody>
      </p:sp>
      <p:sp>
        <p:nvSpPr>
          <p:cNvPr id="105474" name="Text Box 2"/>
          <p:cNvSpPr txBox="1">
            <a:spLocks noChangeArrowheads="1"/>
          </p:cNvSpPr>
          <p:nvPr/>
        </p:nvSpPr>
        <p:spPr bwMode="auto">
          <a:xfrm>
            <a:off x="0" y="549275"/>
            <a:ext cx="80772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rgbClr val="800000"/>
                </a:solidFill>
                <a:latin typeface="Times New Roman" pitchFamily="18" charset="0"/>
              </a:rPr>
              <a:t>Characteristics of Derived Data</a:t>
            </a:r>
          </a:p>
        </p:txBody>
      </p:sp>
      <p:sp>
        <p:nvSpPr>
          <p:cNvPr id="105475" name="Text Box 3"/>
          <p:cNvSpPr txBox="1">
            <a:spLocks noChangeArrowheads="1"/>
          </p:cNvSpPr>
          <p:nvPr/>
        </p:nvSpPr>
        <p:spPr bwMode="auto">
          <a:xfrm>
            <a:off x="323850" y="836613"/>
            <a:ext cx="8397875" cy="4772025"/>
          </a:xfrm>
          <a:prstGeom prst="rect">
            <a:avLst/>
          </a:prstGeom>
          <a:noFill/>
          <a:ln w="9525">
            <a:noFill/>
            <a:miter lim="800000"/>
            <a:headEnd/>
            <a:tailEnd/>
          </a:ln>
          <a:effectLst/>
        </p:spPr>
        <p:txBody>
          <a:bodyPr>
            <a:spAutoFit/>
          </a:bodyPr>
          <a:lstStyle/>
          <a:p>
            <a:pPr>
              <a:spcBef>
                <a:spcPct val="35000"/>
              </a:spcBef>
              <a:buFontTx/>
              <a:buChar char="•"/>
            </a:pPr>
            <a:endParaRPr lang="en-US" altLang="zh-TW" i="1" u="sng">
              <a:solidFill>
                <a:srgbClr val="000066"/>
              </a:solidFill>
              <a:latin typeface="Times New Roman" pitchFamily="18" charset="0"/>
            </a:endParaRPr>
          </a:p>
          <a:p>
            <a:pPr>
              <a:spcBef>
                <a:spcPct val="35000"/>
              </a:spcBef>
            </a:pPr>
            <a:r>
              <a:rPr lang="en-US" altLang="zh-TW" i="1" u="sng">
                <a:solidFill>
                  <a:srgbClr val="FF0000"/>
                </a:solidFill>
                <a:latin typeface="Times New Roman" pitchFamily="18" charset="0"/>
              </a:rPr>
              <a:t>Objectives</a:t>
            </a:r>
            <a:r>
              <a:rPr lang="en-US" altLang="zh-TW">
                <a:solidFill>
                  <a:srgbClr val="FF0000"/>
                </a:solidFill>
                <a:latin typeface="Times New Roman" pitchFamily="18" charset="0"/>
              </a:rPr>
              <a:t>:</a:t>
            </a:r>
          </a:p>
          <a:p>
            <a:pPr>
              <a:spcBef>
                <a:spcPct val="35000"/>
              </a:spcBef>
              <a:buFontTx/>
              <a:buChar char="•"/>
            </a:pPr>
            <a:r>
              <a:rPr lang="en-US" altLang="zh-TW" u="sng">
                <a:solidFill>
                  <a:srgbClr val="000066"/>
                </a:solidFill>
                <a:latin typeface="Times New Roman" pitchFamily="18" charset="0"/>
              </a:rPr>
              <a:t>1.Provide ease of use for decision-support applications</a:t>
            </a:r>
          </a:p>
          <a:p>
            <a:pPr>
              <a:spcBef>
                <a:spcPct val="35000"/>
              </a:spcBef>
              <a:buFontTx/>
              <a:buChar char="•"/>
            </a:pPr>
            <a:endParaRPr lang="en-US" altLang="zh-TW" u="sng">
              <a:solidFill>
                <a:srgbClr val="000066"/>
              </a:solidFill>
              <a:latin typeface="Times New Roman" pitchFamily="18" charset="0"/>
            </a:endParaRPr>
          </a:p>
          <a:p>
            <a:pPr>
              <a:spcBef>
                <a:spcPct val="35000"/>
              </a:spcBef>
              <a:buFontTx/>
              <a:buChar char="•"/>
            </a:pPr>
            <a:r>
              <a:rPr lang="en-US" altLang="zh-TW" u="sng">
                <a:solidFill>
                  <a:srgbClr val="000066"/>
                </a:solidFill>
                <a:latin typeface="Times New Roman" pitchFamily="18" charset="0"/>
              </a:rPr>
              <a:t>2.Provide fast response for user queries or requests for information</a:t>
            </a:r>
          </a:p>
          <a:p>
            <a:pPr>
              <a:spcBef>
                <a:spcPct val="35000"/>
              </a:spcBef>
              <a:buFontTx/>
              <a:buChar char="•"/>
            </a:pPr>
            <a:endParaRPr lang="en-US" altLang="zh-TW" u="sng">
              <a:solidFill>
                <a:srgbClr val="000066"/>
              </a:solidFill>
              <a:latin typeface="Times New Roman" pitchFamily="18" charset="0"/>
            </a:endParaRPr>
          </a:p>
          <a:p>
            <a:pPr>
              <a:spcBef>
                <a:spcPct val="35000"/>
              </a:spcBef>
              <a:buFontTx/>
              <a:buChar char="•"/>
            </a:pPr>
            <a:r>
              <a:rPr lang="en-US" altLang="zh-TW" u="sng">
                <a:solidFill>
                  <a:srgbClr val="000066"/>
                </a:solidFill>
                <a:latin typeface="Times New Roman" pitchFamily="18" charset="0"/>
              </a:rPr>
              <a:t>3.Customize data for particular target user groups</a:t>
            </a:r>
          </a:p>
          <a:p>
            <a:pPr>
              <a:spcBef>
                <a:spcPct val="35000"/>
              </a:spcBef>
              <a:buFontTx/>
              <a:buChar char="•"/>
            </a:pPr>
            <a:endParaRPr lang="en-US" altLang="zh-TW" u="sng">
              <a:solidFill>
                <a:srgbClr val="000066"/>
              </a:solidFill>
              <a:latin typeface="Times New Roman" pitchFamily="18" charset="0"/>
            </a:endParaRPr>
          </a:p>
          <a:p>
            <a:pPr>
              <a:spcBef>
                <a:spcPct val="35000"/>
              </a:spcBef>
              <a:buFontTx/>
              <a:buChar char="•"/>
            </a:pPr>
            <a:r>
              <a:rPr lang="en-US" altLang="zh-TW" u="sng">
                <a:solidFill>
                  <a:srgbClr val="000066"/>
                </a:solidFill>
                <a:latin typeface="Times New Roman" pitchFamily="18" charset="0"/>
              </a:rPr>
              <a:t>4.Support ad-hoc queries and data-mining applications</a:t>
            </a:r>
          </a:p>
        </p:txBody>
      </p:sp>
    </p:spTree>
  </p:cSld>
  <p:clrMapOvr>
    <a:masterClrMapping/>
  </p:clrMapOvr>
  <p:transition spd="med">
    <p:wheel spokes="8"/>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FF33"/>
            </a:gs>
            <a:gs pos="100000">
              <a:srgbClr val="CCFFCC"/>
            </a:gs>
          </a:gsLst>
          <a:path path="rect">
            <a:fillToRect r="100000" b="100000"/>
          </a:path>
        </a:gradFill>
        <a:effectLst/>
      </p:bgPr>
    </p:bg>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AEA0A00F-C55A-406E-B60C-6376137B1B35}" type="slidenum">
              <a:rPr lang="en-US" altLang="zh-TW"/>
              <a:pPr/>
              <a:t>81</a:t>
            </a:fld>
            <a:endParaRPr lang="en-US" altLang="zh-TW"/>
          </a:p>
        </p:txBody>
      </p:sp>
      <p:sp>
        <p:nvSpPr>
          <p:cNvPr id="411650" name="Rectangle 2"/>
          <p:cNvSpPr>
            <a:spLocks noGrp="1" noChangeArrowheads="1"/>
          </p:cNvSpPr>
          <p:nvPr>
            <p:ph type="title"/>
          </p:nvPr>
        </p:nvSpPr>
        <p:spPr>
          <a:xfrm>
            <a:off x="323850" y="260350"/>
            <a:ext cx="7793038" cy="990600"/>
          </a:xfrm>
        </p:spPr>
        <p:txBody>
          <a:bodyPr/>
          <a:lstStyle/>
          <a:p>
            <a:r>
              <a:rPr lang="en-US" altLang="zh-TW" sz="3200" b="1" u="sng">
                <a:solidFill>
                  <a:srgbClr val="800000"/>
                </a:solidFill>
              </a:rPr>
              <a:t>Characteristics of Derived Data</a:t>
            </a:r>
            <a:br>
              <a:rPr lang="en-US" altLang="zh-TW" sz="3200" b="1" u="sng">
                <a:solidFill>
                  <a:srgbClr val="800000"/>
                </a:solidFill>
              </a:rPr>
            </a:br>
            <a:endParaRPr lang="en-US" altLang="zh-TW" sz="3200" b="1" u="sng">
              <a:solidFill>
                <a:srgbClr val="800000"/>
              </a:solidFill>
            </a:endParaRPr>
          </a:p>
        </p:txBody>
      </p:sp>
      <p:sp>
        <p:nvSpPr>
          <p:cNvPr id="411651" name="Rectangle 3"/>
          <p:cNvSpPr>
            <a:spLocks noGrp="1" noChangeArrowheads="1"/>
          </p:cNvSpPr>
          <p:nvPr>
            <p:ph type="body" idx="1"/>
          </p:nvPr>
        </p:nvSpPr>
        <p:spPr>
          <a:xfrm>
            <a:off x="611188" y="1268413"/>
            <a:ext cx="7696200" cy="3657600"/>
          </a:xfrm>
        </p:spPr>
        <p:txBody>
          <a:bodyPr/>
          <a:lstStyle/>
          <a:p>
            <a:pPr>
              <a:lnSpc>
                <a:spcPct val="80000"/>
              </a:lnSpc>
              <a:buFontTx/>
              <a:buNone/>
            </a:pPr>
            <a:r>
              <a:rPr lang="en-US" altLang="zh-TW" sz="2400" b="1" i="1" u="sng">
                <a:solidFill>
                  <a:srgbClr val="FF0000"/>
                </a:solidFill>
                <a:latin typeface="Times New Roman" pitchFamily="18" charset="0"/>
              </a:rPr>
              <a:t>Characteristics:</a:t>
            </a:r>
          </a:p>
          <a:p>
            <a:pPr>
              <a:lnSpc>
                <a:spcPct val="80000"/>
              </a:lnSpc>
              <a:buFontTx/>
              <a:buNone/>
            </a:pPr>
            <a:endParaRPr lang="en-US" altLang="zh-TW" sz="2400" b="1">
              <a:solidFill>
                <a:srgbClr val="FF0000"/>
              </a:solidFill>
              <a:latin typeface="Times New Roman" pitchFamily="18" charset="0"/>
            </a:endParaRPr>
          </a:p>
          <a:p>
            <a:pPr>
              <a:lnSpc>
                <a:spcPct val="80000"/>
              </a:lnSpc>
              <a:buFontTx/>
              <a:buNone/>
            </a:pPr>
            <a:r>
              <a:rPr lang="en-US" altLang="zh-TW" sz="2400" b="1" u="sng">
                <a:solidFill>
                  <a:srgbClr val="000066"/>
                </a:solidFill>
                <a:latin typeface="Times New Roman" pitchFamily="18" charset="0"/>
              </a:rPr>
              <a:t>1.Both </a:t>
            </a:r>
            <a:r>
              <a:rPr lang="en-US" altLang="zh-TW" sz="2400" b="1" u="sng">
                <a:solidFill>
                  <a:srgbClr val="FF0000"/>
                </a:solidFill>
                <a:latin typeface="Times New Roman" pitchFamily="18" charset="0"/>
              </a:rPr>
              <a:t>detailed</a:t>
            </a:r>
            <a:r>
              <a:rPr lang="en-US" altLang="zh-TW" sz="2400" b="1" u="sng">
                <a:solidFill>
                  <a:schemeClr val="accent2"/>
                </a:solidFill>
                <a:latin typeface="Times New Roman" pitchFamily="18" charset="0"/>
              </a:rPr>
              <a:t> </a:t>
            </a:r>
            <a:r>
              <a:rPr lang="en-US" altLang="zh-TW" sz="2400" b="1" u="sng">
                <a:solidFill>
                  <a:srgbClr val="000066"/>
                </a:solidFill>
                <a:latin typeface="Times New Roman" pitchFamily="18" charset="0"/>
              </a:rPr>
              <a:t>and </a:t>
            </a:r>
            <a:r>
              <a:rPr lang="en-US" altLang="zh-TW" sz="2400" b="1" u="sng">
                <a:solidFill>
                  <a:srgbClr val="FF0000"/>
                </a:solidFill>
                <a:latin typeface="Times New Roman" pitchFamily="18" charset="0"/>
              </a:rPr>
              <a:t>aggregate</a:t>
            </a:r>
            <a:r>
              <a:rPr lang="en-US" altLang="zh-TW" sz="2400" b="1" u="sng">
                <a:solidFill>
                  <a:srgbClr val="000066"/>
                </a:solidFill>
                <a:latin typeface="Times New Roman" pitchFamily="18" charset="0"/>
              </a:rPr>
              <a:t> data are present</a:t>
            </a:r>
          </a:p>
          <a:p>
            <a:pPr>
              <a:lnSpc>
                <a:spcPct val="80000"/>
              </a:lnSpc>
              <a:buFontTx/>
              <a:buNone/>
            </a:pPr>
            <a:r>
              <a:rPr lang="en-US" altLang="zh-TW" sz="2400" b="1" u="sng">
                <a:solidFill>
                  <a:srgbClr val="000066"/>
                </a:solidFill>
                <a:latin typeface="Times New Roman" pitchFamily="18" charset="0"/>
              </a:rPr>
              <a:t>   </a:t>
            </a:r>
            <a:r>
              <a:rPr lang="en-US" altLang="zh-TW" sz="2400" b="1" u="sng">
                <a:solidFill>
                  <a:srgbClr val="FF0000"/>
                </a:solidFill>
                <a:latin typeface="Times New Roman" pitchFamily="18" charset="0"/>
              </a:rPr>
              <a:t>A.Detailed data</a:t>
            </a:r>
            <a:r>
              <a:rPr lang="en-US" altLang="zh-TW" sz="2400" b="1" u="sng">
                <a:solidFill>
                  <a:srgbClr val="000066"/>
                </a:solidFill>
                <a:latin typeface="Times New Roman" pitchFamily="18" charset="0"/>
              </a:rPr>
              <a:t> are often (but not always) periodic</a:t>
            </a:r>
            <a:r>
              <a:rPr lang="en-US" altLang="zh-TW" sz="2400" b="1" u="sng">
                <a:solidFill>
                  <a:srgbClr val="000066"/>
                </a:solidFill>
                <a:latin typeface="Arial"/>
              </a:rPr>
              <a:t>—</a:t>
            </a:r>
            <a:r>
              <a:rPr lang="en-US" altLang="zh-TW" sz="2400" b="1" u="sng">
                <a:solidFill>
                  <a:srgbClr val="000066"/>
                </a:solidFill>
                <a:latin typeface="Times New Roman" pitchFamily="18" charset="0"/>
              </a:rPr>
              <a:t>Provide a historical record</a:t>
            </a:r>
          </a:p>
          <a:p>
            <a:pPr>
              <a:lnSpc>
                <a:spcPct val="80000"/>
              </a:lnSpc>
              <a:buFontTx/>
              <a:buNone/>
            </a:pPr>
            <a:r>
              <a:rPr lang="en-US" altLang="zh-TW" sz="2400" b="1" u="sng">
                <a:solidFill>
                  <a:srgbClr val="000066"/>
                </a:solidFill>
                <a:latin typeface="Times New Roman" pitchFamily="18" charset="0"/>
              </a:rPr>
              <a:t>   </a:t>
            </a:r>
            <a:r>
              <a:rPr lang="en-US" altLang="zh-TW" sz="2400" b="1" u="sng">
                <a:solidFill>
                  <a:srgbClr val="FF0000"/>
                </a:solidFill>
                <a:latin typeface="Times New Roman" pitchFamily="18" charset="0"/>
              </a:rPr>
              <a:t>B.Aggregate data</a:t>
            </a:r>
            <a:r>
              <a:rPr lang="en-US" altLang="zh-TW" sz="2400" b="1" u="sng">
                <a:solidFill>
                  <a:srgbClr val="000066"/>
                </a:solidFill>
                <a:latin typeface="Times New Roman" pitchFamily="18" charset="0"/>
              </a:rPr>
              <a:t> are formatted to respond quickly to predetermined (or common) queries.</a:t>
            </a:r>
          </a:p>
          <a:p>
            <a:pPr>
              <a:lnSpc>
                <a:spcPct val="80000"/>
              </a:lnSpc>
              <a:buFontTx/>
              <a:buNone/>
            </a:pPr>
            <a:endParaRPr lang="en-US" altLang="zh-TW" sz="2400" b="1" u="sng">
              <a:solidFill>
                <a:srgbClr val="000066"/>
              </a:solidFill>
              <a:latin typeface="Times New Roman" pitchFamily="18" charset="0"/>
            </a:endParaRPr>
          </a:p>
          <a:p>
            <a:pPr>
              <a:lnSpc>
                <a:spcPct val="80000"/>
              </a:lnSpc>
              <a:buFontTx/>
              <a:buNone/>
            </a:pPr>
            <a:r>
              <a:rPr lang="en-US" altLang="zh-TW" sz="2400" b="1" u="sng">
                <a:solidFill>
                  <a:srgbClr val="000066"/>
                </a:solidFill>
                <a:latin typeface="Times New Roman" pitchFamily="18" charset="0"/>
              </a:rPr>
              <a:t>2.Data are distributed to </a:t>
            </a:r>
            <a:r>
              <a:rPr lang="en-US" altLang="zh-TW" sz="2400" b="1" u="sng">
                <a:solidFill>
                  <a:srgbClr val="FF0000"/>
                </a:solidFill>
                <a:latin typeface="Times New Roman" pitchFamily="18" charset="0"/>
              </a:rPr>
              <a:t>departmental servers</a:t>
            </a:r>
            <a:r>
              <a:rPr lang="en-US" altLang="zh-TW" sz="2400" b="1" u="sng">
                <a:solidFill>
                  <a:srgbClr val="000066"/>
                </a:solidFill>
                <a:latin typeface="Times New Roman" pitchFamily="18" charset="0"/>
              </a:rPr>
              <a:t>.</a:t>
            </a:r>
          </a:p>
          <a:p>
            <a:pPr>
              <a:lnSpc>
                <a:spcPct val="80000"/>
              </a:lnSpc>
              <a:buFontTx/>
              <a:buNone/>
            </a:pPr>
            <a:endParaRPr lang="en-US" altLang="zh-TW" sz="2400" b="1" u="sng">
              <a:solidFill>
                <a:srgbClr val="000066"/>
              </a:solidFill>
              <a:latin typeface="Times New Roman" pitchFamily="18" charset="0"/>
            </a:endParaRPr>
          </a:p>
          <a:p>
            <a:pPr>
              <a:lnSpc>
                <a:spcPct val="80000"/>
              </a:lnSpc>
              <a:buFontTx/>
              <a:buNone/>
            </a:pPr>
            <a:r>
              <a:rPr lang="en-US" altLang="zh-TW" sz="2400" b="1" u="sng">
                <a:solidFill>
                  <a:srgbClr val="000066"/>
                </a:solidFill>
                <a:latin typeface="Times New Roman" pitchFamily="18" charset="0"/>
              </a:rPr>
              <a:t>3.The data model that is most commonly used is the </a:t>
            </a:r>
            <a:r>
              <a:rPr lang="en-US" altLang="zh-TW" sz="2400" b="1" u="sng">
                <a:solidFill>
                  <a:srgbClr val="FF0000"/>
                </a:solidFill>
                <a:latin typeface="Times New Roman" pitchFamily="18" charset="0"/>
              </a:rPr>
              <a:t>star schema.</a:t>
            </a:r>
          </a:p>
          <a:p>
            <a:pPr>
              <a:lnSpc>
                <a:spcPct val="80000"/>
              </a:lnSpc>
            </a:pPr>
            <a:endParaRPr lang="en-US" altLang="zh-TW" sz="2400" b="1" u="sng">
              <a:solidFill>
                <a:srgbClr val="FF0000"/>
              </a:solidFill>
              <a:latin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62CC6C5-BB91-4DA8-9C6D-D2A48ABF0226}" type="slidenum">
              <a:rPr lang="en-US" altLang="zh-TW"/>
              <a:pPr/>
              <a:t>82</a:t>
            </a:fld>
            <a:endParaRPr lang="en-US" altLang="zh-TW"/>
          </a:p>
        </p:txBody>
      </p:sp>
      <p:sp>
        <p:nvSpPr>
          <p:cNvPr id="106498" name="Text Box 2"/>
          <p:cNvSpPr txBox="1">
            <a:spLocks noChangeArrowheads="1"/>
          </p:cNvSpPr>
          <p:nvPr/>
        </p:nvSpPr>
        <p:spPr bwMode="auto">
          <a:xfrm>
            <a:off x="609600" y="449263"/>
            <a:ext cx="7848600" cy="579437"/>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tx2"/>
                </a:solidFill>
                <a:latin typeface="Times New Roman" pitchFamily="18" charset="0"/>
              </a:rPr>
              <a:t>The Star Schema</a:t>
            </a:r>
          </a:p>
        </p:txBody>
      </p:sp>
      <p:sp>
        <p:nvSpPr>
          <p:cNvPr id="106499" name="Text Box 3"/>
          <p:cNvSpPr txBox="1">
            <a:spLocks noChangeArrowheads="1"/>
          </p:cNvSpPr>
          <p:nvPr/>
        </p:nvSpPr>
        <p:spPr bwMode="auto">
          <a:xfrm>
            <a:off x="381000" y="1219200"/>
            <a:ext cx="8382000" cy="4838700"/>
          </a:xfrm>
          <a:prstGeom prst="rect">
            <a:avLst/>
          </a:prstGeom>
          <a:noFill/>
          <a:ln w="9525">
            <a:noFill/>
            <a:miter lim="800000"/>
            <a:headEnd/>
            <a:tailEnd/>
          </a:ln>
          <a:effectLst/>
        </p:spPr>
        <p:txBody>
          <a:bodyPr>
            <a:spAutoFit/>
          </a:bodyPr>
          <a:lstStyle/>
          <a:p>
            <a:pPr>
              <a:spcBef>
                <a:spcPct val="50000"/>
              </a:spcBef>
              <a:buFontTx/>
              <a:buChar char="•"/>
            </a:pPr>
            <a:r>
              <a:rPr lang="en-US" altLang="zh-TW" i="1" u="sng">
                <a:solidFill>
                  <a:srgbClr val="FF0000"/>
                </a:solidFill>
                <a:latin typeface="Times New Roman" pitchFamily="18" charset="0"/>
              </a:rPr>
              <a:t>Def:</a:t>
            </a:r>
            <a:r>
              <a:rPr lang="en-US" altLang="zh-TW">
                <a:solidFill>
                  <a:srgbClr val="000066"/>
                </a:solidFill>
                <a:latin typeface="Times New Roman" pitchFamily="18" charset="0"/>
              </a:rPr>
              <a:t> </a:t>
            </a:r>
            <a:r>
              <a:rPr lang="en-US" altLang="zh-TW" u="sng">
                <a:latin typeface="Times New Roman" pitchFamily="18" charset="0"/>
              </a:rPr>
              <a:t>A simple database design in which dimensional data are separated from fact or event data.  A dimensional model is another name for star schema.</a:t>
            </a:r>
            <a:endParaRPr lang="en-US" altLang="zh-TW" i="1" u="sng">
              <a:latin typeface="Times New Roman" pitchFamily="18" charset="0"/>
            </a:endParaRPr>
          </a:p>
          <a:p>
            <a:pPr>
              <a:spcBef>
                <a:spcPct val="50000"/>
              </a:spcBef>
              <a:buFontTx/>
              <a:buChar char="•"/>
            </a:pPr>
            <a:endParaRPr lang="en-US" altLang="zh-TW" i="1" u="sng">
              <a:latin typeface="Times New Roman" pitchFamily="18" charset="0"/>
            </a:endParaRPr>
          </a:p>
          <a:p>
            <a:pPr>
              <a:spcBef>
                <a:spcPct val="50000"/>
              </a:spcBef>
              <a:buFontTx/>
              <a:buChar char="•"/>
            </a:pPr>
            <a:r>
              <a:rPr lang="en-US" altLang="zh-TW" i="1" u="sng">
                <a:solidFill>
                  <a:srgbClr val="FF0000"/>
                </a:solidFill>
                <a:latin typeface="Times New Roman" pitchFamily="18" charset="0"/>
              </a:rPr>
              <a:t>Purpose:</a:t>
            </a:r>
            <a:r>
              <a:rPr lang="en-US" altLang="zh-TW" u="sng">
                <a:solidFill>
                  <a:srgbClr val="000066"/>
                </a:solidFill>
                <a:latin typeface="Times New Roman" pitchFamily="18" charset="0"/>
              </a:rPr>
              <a:t> </a:t>
            </a:r>
            <a:r>
              <a:rPr lang="en-US" altLang="zh-TW" u="sng">
                <a:latin typeface="Times New Roman" pitchFamily="18" charset="0"/>
              </a:rPr>
              <a:t>It ‘s suited to ad-hoc queries, but not suited to OLTP.</a:t>
            </a:r>
            <a:endParaRPr lang="en-US" altLang="zh-TW" i="1" u="sng">
              <a:latin typeface="Times New Roman" pitchFamily="18" charset="0"/>
            </a:endParaRPr>
          </a:p>
          <a:p>
            <a:pPr>
              <a:spcBef>
                <a:spcPct val="50000"/>
              </a:spcBef>
              <a:buFontTx/>
              <a:buChar char="•"/>
            </a:pPr>
            <a:endParaRPr lang="en-US" altLang="zh-TW" i="1" u="sng">
              <a:latin typeface="Times New Roman" pitchFamily="18" charset="0"/>
            </a:endParaRPr>
          </a:p>
          <a:p>
            <a:pPr>
              <a:spcBef>
                <a:spcPct val="50000"/>
              </a:spcBef>
              <a:buFontTx/>
              <a:buChar char="•"/>
            </a:pPr>
            <a:r>
              <a:rPr lang="en-US" altLang="zh-TW" i="1" u="sng">
                <a:solidFill>
                  <a:srgbClr val="FF0000"/>
                </a:solidFill>
                <a:latin typeface="Times New Roman" pitchFamily="18" charset="0"/>
              </a:rPr>
              <a:t>Structure:</a:t>
            </a:r>
            <a:r>
              <a:rPr lang="en-US" altLang="zh-TW" u="sng">
                <a:solidFill>
                  <a:srgbClr val="000066"/>
                </a:solidFill>
                <a:latin typeface="Times New Roman" pitchFamily="18" charset="0"/>
              </a:rPr>
              <a:t> </a:t>
            </a:r>
            <a:r>
              <a:rPr lang="en-US" altLang="zh-TW" u="sng">
                <a:latin typeface="Times New Roman" pitchFamily="18" charset="0"/>
              </a:rPr>
              <a:t>Consist of fact tables and dimension tables.</a:t>
            </a:r>
            <a:endParaRPr lang="en-US" altLang="zh-TW" i="1" u="sng">
              <a:latin typeface="Times New Roman" pitchFamily="18" charset="0"/>
            </a:endParaRPr>
          </a:p>
          <a:p>
            <a:pPr>
              <a:spcBef>
                <a:spcPct val="50000"/>
              </a:spcBef>
              <a:buFontTx/>
              <a:buChar char="•"/>
            </a:pPr>
            <a:endParaRPr lang="en-US" altLang="zh-TW" i="1" u="sng">
              <a:latin typeface="Times New Roman" pitchFamily="18" charset="0"/>
            </a:endParaRPr>
          </a:p>
          <a:p>
            <a:pPr>
              <a:spcBef>
                <a:spcPct val="50000"/>
              </a:spcBef>
              <a:buFontTx/>
              <a:buChar char="•"/>
            </a:pPr>
            <a:r>
              <a:rPr lang="en-US" altLang="zh-TW" i="1" u="sng">
                <a:solidFill>
                  <a:srgbClr val="FF0000"/>
                </a:solidFill>
                <a:latin typeface="Times New Roman" pitchFamily="18" charset="0"/>
              </a:rPr>
              <a:t>Fact tables</a:t>
            </a:r>
            <a:r>
              <a:rPr lang="en-US" altLang="zh-TW" u="sng">
                <a:solidFill>
                  <a:srgbClr val="FF0000"/>
                </a:solidFill>
                <a:latin typeface="Times New Roman" pitchFamily="18" charset="0"/>
              </a:rPr>
              <a:t>:</a:t>
            </a:r>
            <a:r>
              <a:rPr lang="en-US" altLang="zh-TW" u="sng">
                <a:solidFill>
                  <a:srgbClr val="000066"/>
                </a:solidFill>
                <a:latin typeface="Times New Roman" pitchFamily="18" charset="0"/>
              </a:rPr>
              <a:t> </a:t>
            </a:r>
            <a:r>
              <a:rPr lang="en-US" altLang="zh-TW" u="sng">
                <a:latin typeface="Times New Roman" pitchFamily="18" charset="0"/>
              </a:rPr>
              <a:t>Factual or quantitative data about a business such as units sold, orders booked</a:t>
            </a:r>
            <a:endParaRPr lang="en-US" altLang="zh-TW" i="1" u="sng">
              <a:latin typeface="Times New Roman" pitchFamily="18" charset="0"/>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1AE1567D-B090-4D82-A3E4-B5EB27039032}" type="slidenum">
              <a:rPr lang="en-US" altLang="zh-TW"/>
              <a:pPr/>
              <a:t>83</a:t>
            </a:fld>
            <a:endParaRPr lang="en-US" altLang="zh-TW"/>
          </a:p>
        </p:txBody>
      </p:sp>
      <p:sp>
        <p:nvSpPr>
          <p:cNvPr id="412674" name="Rectangle 2"/>
          <p:cNvSpPr>
            <a:spLocks noGrp="1" noChangeArrowheads="1"/>
          </p:cNvSpPr>
          <p:nvPr>
            <p:ph type="title"/>
          </p:nvPr>
        </p:nvSpPr>
        <p:spPr>
          <a:xfrm>
            <a:off x="827088" y="-171450"/>
            <a:ext cx="7793037" cy="1674813"/>
          </a:xfrm>
        </p:spPr>
        <p:txBody>
          <a:bodyPr/>
          <a:lstStyle/>
          <a:p>
            <a:pPr algn="ctr"/>
            <a:r>
              <a:rPr lang="en-US" altLang="zh-TW" sz="3200" b="1" u="sng"/>
              <a:t>The Star Schema</a:t>
            </a:r>
            <a:br>
              <a:rPr lang="en-US" altLang="zh-TW" sz="3200" b="1" u="sng"/>
            </a:br>
            <a:endParaRPr lang="en-US" altLang="zh-TW" sz="3200" b="1" u="sng"/>
          </a:p>
        </p:txBody>
      </p:sp>
      <p:sp>
        <p:nvSpPr>
          <p:cNvPr id="412675" name="Rectangle 3"/>
          <p:cNvSpPr>
            <a:spLocks noGrp="1" noChangeArrowheads="1"/>
          </p:cNvSpPr>
          <p:nvPr>
            <p:ph type="body" idx="1"/>
          </p:nvPr>
        </p:nvSpPr>
        <p:spPr>
          <a:xfrm>
            <a:off x="0" y="908050"/>
            <a:ext cx="8964613" cy="5187950"/>
          </a:xfrm>
        </p:spPr>
        <p:txBody>
          <a:bodyPr/>
          <a:lstStyle/>
          <a:p>
            <a:pPr>
              <a:buFontTx/>
              <a:buNone/>
            </a:pPr>
            <a:endParaRPr lang="en-US" altLang="zh-TW" sz="2400" b="1" i="1" u="sng">
              <a:solidFill>
                <a:srgbClr val="FF0000"/>
              </a:solidFill>
              <a:latin typeface="Times New Roman" pitchFamily="18" charset="0"/>
            </a:endParaRPr>
          </a:p>
          <a:p>
            <a:pPr>
              <a:buFontTx/>
              <a:buNone/>
            </a:pPr>
            <a:r>
              <a:rPr lang="en-US" altLang="zh-TW" sz="2400" b="1" i="1" u="sng">
                <a:solidFill>
                  <a:srgbClr val="FF0000"/>
                </a:solidFill>
                <a:latin typeface="Times New Roman" pitchFamily="18" charset="0"/>
              </a:rPr>
              <a:t>Dimension tables</a:t>
            </a:r>
            <a:r>
              <a:rPr lang="en-US" altLang="zh-TW" sz="2400" b="1" u="sng">
                <a:solidFill>
                  <a:srgbClr val="FF0000"/>
                </a:solidFill>
                <a:latin typeface="Times New Roman" pitchFamily="18" charset="0"/>
              </a:rPr>
              <a:t>:</a:t>
            </a:r>
            <a:r>
              <a:rPr lang="en-US" altLang="zh-TW" sz="2400" b="1">
                <a:solidFill>
                  <a:schemeClr val="tx2"/>
                </a:solidFill>
                <a:latin typeface="Times New Roman" pitchFamily="18" charset="0"/>
              </a:rPr>
              <a:t> </a:t>
            </a:r>
            <a:r>
              <a:rPr lang="en-US" altLang="zh-TW" sz="2400" b="1" u="sng">
                <a:solidFill>
                  <a:schemeClr val="accent2"/>
                </a:solidFill>
                <a:latin typeface="Times New Roman" pitchFamily="18" charset="0"/>
              </a:rPr>
              <a:t>Hold descriptive data about the business.</a:t>
            </a:r>
          </a:p>
          <a:p>
            <a:endParaRPr lang="en-US" altLang="zh-TW" sz="2400" b="1" u="sng">
              <a:solidFill>
                <a:schemeClr val="accent2"/>
              </a:solidFill>
              <a:latin typeface="Times New Roman" pitchFamily="18" charset="0"/>
            </a:endParaRPr>
          </a:p>
          <a:p>
            <a:endParaRPr lang="en-US" altLang="zh-TW" sz="2400" b="1">
              <a:solidFill>
                <a:schemeClr val="accent2"/>
              </a:solidFill>
              <a:latin typeface="Times New Roman" pitchFamily="18" charset="0"/>
            </a:endParaRPr>
          </a:p>
          <a:p>
            <a:r>
              <a:rPr lang="en-US" altLang="zh-TW" sz="2400" b="1" u="sng">
                <a:solidFill>
                  <a:schemeClr val="accent2"/>
                </a:solidFill>
                <a:latin typeface="Times New Roman" pitchFamily="18" charset="0"/>
              </a:rPr>
              <a:t>The simplest star schema consists of one fact table, surrounded by several dimension tables.</a:t>
            </a:r>
          </a:p>
          <a:p>
            <a:r>
              <a:rPr lang="en-US" altLang="zh-TW" sz="2400" b="1" u="sng">
                <a:solidFill>
                  <a:schemeClr val="accent2"/>
                </a:solidFill>
                <a:latin typeface="Times New Roman" pitchFamily="18" charset="0"/>
              </a:rPr>
              <a:t>Typical business dimensions are Product, Customer, and Period. </a:t>
            </a:r>
          </a:p>
          <a:p>
            <a:r>
              <a:rPr lang="en-US" altLang="zh-TW" sz="2400" b="1" u="sng">
                <a:solidFill>
                  <a:schemeClr val="accent2"/>
                </a:solidFill>
                <a:latin typeface="Times New Roman" pitchFamily="18" charset="0"/>
              </a:rPr>
              <a:t>Each dimension table has one-to-many relationship to the central fact table.</a:t>
            </a:r>
          </a:p>
          <a:p>
            <a:r>
              <a:rPr lang="en-US" altLang="zh-TW" sz="2400" b="1" u="sng">
                <a:solidFill>
                  <a:schemeClr val="accent2"/>
                </a:solidFill>
                <a:latin typeface="Times New Roman" pitchFamily="18" charset="0"/>
              </a:rPr>
              <a:t>Each dimension table generally has a simple primary key, as well as several nonkey attributes.</a:t>
            </a:r>
          </a:p>
          <a:p>
            <a:r>
              <a:rPr lang="en-US" altLang="zh-TW" sz="2400" b="1" u="sng">
                <a:solidFill>
                  <a:schemeClr val="accent2"/>
                </a:solidFill>
                <a:latin typeface="Times New Roman" pitchFamily="18" charset="0"/>
              </a:rPr>
              <a:t>The primary key in turn is a foreign key in the fact table</a:t>
            </a:r>
          </a:p>
          <a:p>
            <a:endParaRPr lang="en-US" altLang="zh-TW" sz="2400" b="1" u="sng">
              <a:solidFill>
                <a:schemeClr val="accent2"/>
              </a:solidFill>
              <a:latin typeface="Times New Roman" pitchFamily="18" charset="0"/>
            </a:endParaRPr>
          </a:p>
          <a:p>
            <a:endParaRPr lang="en-US" altLang="zh-TW" sz="2400" b="1" u="sng">
              <a:solidFill>
                <a:schemeClr val="accent2"/>
              </a:solidFill>
              <a:latin typeface="Times New Roman" pitchFamily="18" charset="0"/>
            </a:endParaRPr>
          </a:p>
        </p:txBody>
      </p:sp>
    </p:spTree>
  </p:cSld>
  <p:clrMapOvr>
    <a:masterClrMapping/>
  </p:clrMapOvr>
  <p:transition spd="med">
    <p:split orient="vert" dir="in"/>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1248ED03-7485-4D9B-A81E-549692FA174E}" type="slidenum">
              <a:rPr lang="en-US" altLang="zh-TW"/>
              <a:pPr/>
              <a:t>84</a:t>
            </a:fld>
            <a:endParaRPr lang="en-US" altLang="zh-TW"/>
          </a:p>
        </p:txBody>
      </p:sp>
      <p:sp>
        <p:nvSpPr>
          <p:cNvPr id="107522" name="Text Box 2"/>
          <p:cNvSpPr txBox="1">
            <a:spLocks noChangeArrowheads="1"/>
          </p:cNvSpPr>
          <p:nvPr/>
        </p:nvSpPr>
        <p:spPr bwMode="auto">
          <a:xfrm>
            <a:off x="304800" y="0"/>
            <a:ext cx="8229600" cy="579438"/>
          </a:xfrm>
          <a:prstGeom prst="rect">
            <a:avLst/>
          </a:prstGeom>
          <a:noFill/>
          <a:ln w="9525">
            <a:noFill/>
            <a:miter lim="800000"/>
            <a:headEnd/>
            <a:tailEnd/>
          </a:ln>
          <a:effectLst/>
        </p:spPr>
        <p:txBody>
          <a:bodyPr>
            <a:spAutoFit/>
          </a:bodyPr>
          <a:lstStyle/>
          <a:p>
            <a:pPr algn="ctr">
              <a:spcBef>
                <a:spcPct val="50000"/>
              </a:spcBef>
            </a:pPr>
            <a:r>
              <a:rPr lang="en-US" altLang="zh-TW" sz="3200" u="sng">
                <a:solidFill>
                  <a:schemeClr val="tx2"/>
                </a:solidFill>
                <a:latin typeface="Times New Roman" pitchFamily="18" charset="0"/>
              </a:rPr>
              <a:t>The Star Schema</a:t>
            </a:r>
          </a:p>
        </p:txBody>
      </p:sp>
      <p:sp>
        <p:nvSpPr>
          <p:cNvPr id="107523" name="Text Box 3"/>
          <p:cNvSpPr txBox="1">
            <a:spLocks noChangeArrowheads="1"/>
          </p:cNvSpPr>
          <p:nvPr/>
        </p:nvSpPr>
        <p:spPr bwMode="auto">
          <a:xfrm>
            <a:off x="304800" y="609600"/>
            <a:ext cx="8534400" cy="5568950"/>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chemeClr val="accent2"/>
                </a:solidFill>
                <a:latin typeface="Times New Roman" pitchFamily="18" charset="0"/>
              </a:rPr>
              <a:t>The primary key of the fact table is a composite key that consists of the concatenation of all of the foreign keys</a:t>
            </a:r>
          </a:p>
          <a:p>
            <a:pPr>
              <a:spcBef>
                <a:spcPct val="50000"/>
              </a:spcBef>
              <a:buFontTx/>
              <a:buChar char="•"/>
            </a:pPr>
            <a:endParaRPr lang="en-US" altLang="zh-TW" u="sng">
              <a:solidFill>
                <a:schemeClr val="accent2"/>
              </a:solidFill>
              <a:latin typeface="Times New Roman" pitchFamily="18" charset="0"/>
            </a:endParaRPr>
          </a:p>
          <a:p>
            <a:pPr>
              <a:spcBef>
                <a:spcPct val="50000"/>
              </a:spcBef>
              <a:buFontTx/>
              <a:buChar char="•"/>
            </a:pPr>
            <a:r>
              <a:rPr lang="en-US" altLang="zh-TW" u="sng">
                <a:solidFill>
                  <a:schemeClr val="accent2"/>
                </a:solidFill>
                <a:latin typeface="Times New Roman" pitchFamily="18" charset="0"/>
              </a:rPr>
              <a:t>The relationship between each dimension table and fact table provides a join path that allows users to query the database easily, using  SQL statements for either predefined or ad-hoc queries</a:t>
            </a:r>
          </a:p>
          <a:p>
            <a:pPr>
              <a:spcBef>
                <a:spcPct val="50000"/>
              </a:spcBef>
              <a:buFontTx/>
              <a:buChar char="•"/>
            </a:pPr>
            <a:endParaRPr lang="en-US" altLang="zh-TW" u="sng">
              <a:solidFill>
                <a:schemeClr val="accent2"/>
              </a:solidFill>
              <a:latin typeface="Times New Roman" pitchFamily="18" charset="0"/>
            </a:endParaRPr>
          </a:p>
          <a:p>
            <a:pPr>
              <a:spcBef>
                <a:spcPct val="50000"/>
              </a:spcBef>
              <a:buFontTx/>
              <a:buChar char="•"/>
            </a:pPr>
            <a:r>
              <a:rPr lang="en-US" altLang="zh-TW" u="sng">
                <a:solidFill>
                  <a:schemeClr val="accent2"/>
                </a:solidFill>
                <a:latin typeface="Times New Roman" pitchFamily="18" charset="0"/>
              </a:rPr>
              <a:t>Nonkey attributes are generally called data columns.</a:t>
            </a:r>
          </a:p>
          <a:p>
            <a:pPr>
              <a:spcBef>
                <a:spcPct val="50000"/>
              </a:spcBef>
              <a:buFontTx/>
              <a:buChar char="•"/>
            </a:pPr>
            <a:endParaRPr lang="en-US" altLang="zh-TW" u="sng">
              <a:solidFill>
                <a:schemeClr val="accent2"/>
              </a:solidFill>
              <a:latin typeface="Times New Roman" pitchFamily="18" charset="0"/>
            </a:endParaRPr>
          </a:p>
          <a:p>
            <a:pPr>
              <a:spcBef>
                <a:spcPct val="50000"/>
              </a:spcBef>
              <a:buFontTx/>
              <a:buChar char="•"/>
            </a:pPr>
            <a:r>
              <a:rPr lang="en-US" altLang="zh-TW" u="sng">
                <a:solidFill>
                  <a:schemeClr val="accent2"/>
                </a:solidFill>
                <a:latin typeface="Times New Roman" pitchFamily="18" charset="0"/>
              </a:rPr>
              <a:t>The fact table plays the role of an associative entity that links the instances of various dimensions.</a:t>
            </a:r>
          </a:p>
        </p:txBody>
      </p:sp>
    </p:spTree>
  </p:cSld>
  <p:clrMapOvr>
    <a:masterClrMapping/>
  </p:clrMapOvr>
  <p:transition spd="med">
    <p:zoom dir="in"/>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B86F4445-D0E2-4295-AF28-32812E271CE3}" type="slidenum">
              <a:rPr lang="en-US" altLang="zh-TW"/>
              <a:pPr/>
              <a:t>85</a:t>
            </a:fld>
            <a:endParaRPr lang="en-US" altLang="zh-TW"/>
          </a:p>
        </p:txBody>
      </p:sp>
      <p:sp>
        <p:nvSpPr>
          <p:cNvPr id="108546" name="Text Box 2"/>
          <p:cNvSpPr txBox="1">
            <a:spLocks noChangeArrowheads="1"/>
          </p:cNvSpPr>
          <p:nvPr/>
        </p:nvSpPr>
        <p:spPr bwMode="auto">
          <a:xfrm>
            <a:off x="381000" y="0"/>
            <a:ext cx="83058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CC00"/>
                </a:solidFill>
                <a:latin typeface="Times New Roman" pitchFamily="18" charset="0"/>
              </a:rPr>
              <a:t>Example of Star Schema</a:t>
            </a:r>
          </a:p>
        </p:txBody>
      </p:sp>
      <p:sp>
        <p:nvSpPr>
          <p:cNvPr id="108547" name="Text Box 3"/>
          <p:cNvSpPr txBox="1">
            <a:spLocks noChangeArrowheads="1"/>
          </p:cNvSpPr>
          <p:nvPr/>
        </p:nvSpPr>
        <p:spPr bwMode="auto">
          <a:xfrm>
            <a:off x="304800" y="595313"/>
            <a:ext cx="8382000" cy="4875212"/>
          </a:xfrm>
          <a:prstGeom prst="rect">
            <a:avLst/>
          </a:prstGeom>
          <a:noFill/>
          <a:ln w="9525">
            <a:noFill/>
            <a:miter lim="800000"/>
            <a:headEnd/>
            <a:tailEnd/>
          </a:ln>
          <a:effectLst/>
        </p:spPr>
        <p:txBody>
          <a:bodyPr>
            <a:spAutoFit/>
          </a:bodyPr>
          <a:lstStyle/>
          <a:p>
            <a:pPr>
              <a:spcBef>
                <a:spcPct val="30000"/>
              </a:spcBef>
              <a:buFontTx/>
              <a:buChar char="•"/>
            </a:pPr>
            <a:endParaRPr lang="en-US" altLang="zh-TW" b="0">
              <a:latin typeface="Times New Roman" pitchFamily="18" charset="0"/>
            </a:endParaRPr>
          </a:p>
          <a:p>
            <a:pPr>
              <a:spcBef>
                <a:spcPct val="30000"/>
              </a:spcBef>
              <a:buFontTx/>
              <a:buChar char="•"/>
            </a:pPr>
            <a:r>
              <a:rPr lang="en-US" altLang="zh-TW" b="0" u="sng">
                <a:latin typeface="Times New Roman" pitchFamily="18" charset="0"/>
              </a:rPr>
              <a:t>Refer to Fig. </a:t>
            </a:r>
            <a:r>
              <a:rPr lang="en-US" altLang="zh-TW" b="0" u="sng">
                <a:solidFill>
                  <a:srgbClr val="FF0000"/>
                </a:solidFill>
                <a:latin typeface="Times New Roman" pitchFamily="18" charset="0"/>
              </a:rPr>
              <a:t>14-11, 14-12</a:t>
            </a:r>
            <a:r>
              <a:rPr lang="en-US" altLang="zh-TW" b="0" u="sng">
                <a:latin typeface="Times New Roman" pitchFamily="18" charset="0"/>
              </a:rPr>
              <a:t>, and </a:t>
            </a:r>
            <a:r>
              <a:rPr lang="en-US" altLang="zh-TW" b="0" u="sng">
                <a:solidFill>
                  <a:srgbClr val="FF0000"/>
                </a:solidFill>
                <a:latin typeface="Times New Roman" pitchFamily="18" charset="0"/>
              </a:rPr>
              <a:t>14-13</a:t>
            </a:r>
          </a:p>
          <a:p>
            <a:pPr>
              <a:spcBef>
                <a:spcPct val="30000"/>
              </a:spcBef>
              <a:buFontTx/>
              <a:buChar char="•"/>
            </a:pPr>
            <a:endParaRPr lang="en-US" altLang="zh-TW" b="0" u="sng">
              <a:solidFill>
                <a:srgbClr val="FF0000"/>
              </a:solidFill>
              <a:latin typeface="Times New Roman" pitchFamily="18" charset="0"/>
            </a:endParaRPr>
          </a:p>
          <a:p>
            <a:pPr>
              <a:spcBef>
                <a:spcPct val="30000"/>
              </a:spcBef>
              <a:buFontTx/>
              <a:buChar char="•"/>
            </a:pPr>
            <a:endParaRPr lang="en-US" altLang="zh-TW" b="0" u="sng">
              <a:solidFill>
                <a:srgbClr val="FF0000"/>
              </a:solidFill>
              <a:latin typeface="Times New Roman" pitchFamily="18" charset="0"/>
            </a:endParaRPr>
          </a:p>
          <a:p>
            <a:pPr>
              <a:spcBef>
                <a:spcPct val="30000"/>
              </a:spcBef>
              <a:buFontTx/>
              <a:buChar char="•"/>
            </a:pPr>
            <a:r>
              <a:rPr lang="en-US" altLang="zh-TW" b="0" u="sng">
                <a:solidFill>
                  <a:srgbClr val="FF0000"/>
                </a:solidFill>
                <a:latin typeface="Times New Roman" pitchFamily="18" charset="0"/>
              </a:rPr>
              <a:t>Grain </a:t>
            </a:r>
            <a:r>
              <a:rPr lang="en-US" altLang="zh-TW" b="0" u="sng">
                <a:latin typeface="Times New Roman" pitchFamily="18" charset="0"/>
              </a:rPr>
              <a:t>of a fact table ~ </a:t>
            </a:r>
            <a:r>
              <a:rPr lang="en-US" altLang="zh-TW" b="0" u="sng">
                <a:solidFill>
                  <a:srgbClr val="FF0000"/>
                </a:solidFill>
                <a:latin typeface="Times New Roman" pitchFamily="18" charset="0"/>
              </a:rPr>
              <a:t>The length of time</a:t>
            </a:r>
            <a:r>
              <a:rPr lang="en-US" altLang="zh-TW" b="0" u="sng">
                <a:latin typeface="Times New Roman" pitchFamily="18" charset="0"/>
              </a:rPr>
              <a:t> (or other meaning) associated with each record in the table. E.g.  Monthly item totals, finer grain would be weekly item totals or daily totals</a:t>
            </a:r>
          </a:p>
          <a:p>
            <a:pPr>
              <a:spcBef>
                <a:spcPct val="30000"/>
              </a:spcBef>
              <a:buFontTx/>
              <a:buChar char="•"/>
            </a:pPr>
            <a:endParaRPr lang="en-US" altLang="zh-TW" b="0" u="sng">
              <a:latin typeface="Times New Roman" pitchFamily="18" charset="0"/>
            </a:endParaRPr>
          </a:p>
          <a:p>
            <a:pPr>
              <a:spcBef>
                <a:spcPct val="30000"/>
              </a:spcBef>
              <a:buFontTx/>
              <a:buChar char="•"/>
            </a:pPr>
            <a:endParaRPr lang="en-US" altLang="zh-TW" b="0" u="sng">
              <a:latin typeface="Times New Roman" pitchFamily="18" charset="0"/>
            </a:endParaRPr>
          </a:p>
          <a:p>
            <a:pPr>
              <a:spcBef>
                <a:spcPct val="30000"/>
              </a:spcBef>
              <a:buFontTx/>
              <a:buChar char="•"/>
            </a:pPr>
            <a:r>
              <a:rPr lang="en-US" altLang="zh-TW" b="0" u="sng">
                <a:latin typeface="Times New Roman" pitchFamily="18" charset="0"/>
              </a:rPr>
              <a:t>The </a:t>
            </a:r>
            <a:r>
              <a:rPr lang="en-US" altLang="zh-TW" b="0" u="sng">
                <a:solidFill>
                  <a:srgbClr val="FF0000"/>
                </a:solidFill>
                <a:latin typeface="Times New Roman" pitchFamily="18" charset="0"/>
              </a:rPr>
              <a:t>choice</a:t>
            </a:r>
            <a:r>
              <a:rPr lang="en-US" altLang="zh-TW" b="0" u="sng">
                <a:latin typeface="Times New Roman" pitchFamily="18" charset="0"/>
              </a:rPr>
              <a:t> of the </a:t>
            </a:r>
            <a:r>
              <a:rPr lang="en-US" altLang="zh-TW" b="0" u="sng">
                <a:solidFill>
                  <a:srgbClr val="FF0000"/>
                </a:solidFill>
                <a:latin typeface="Times New Roman" pitchFamily="18" charset="0"/>
              </a:rPr>
              <a:t>grain </a:t>
            </a:r>
            <a:r>
              <a:rPr lang="en-US" altLang="zh-TW" b="0" u="sng">
                <a:latin typeface="Times New Roman" pitchFamily="18" charset="0"/>
              </a:rPr>
              <a:t>of the fact table depends on the amount of detail users require when querying the table.</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fld id="{269EF97C-8460-4872-B88E-3C6701D0F4A8}" type="slidenum">
              <a:rPr lang="en-US" altLang="zh-TW"/>
              <a:pPr/>
              <a:t>86</a:t>
            </a:fld>
            <a:endParaRPr lang="en-US" altLang="zh-TW"/>
          </a:p>
        </p:txBody>
      </p:sp>
      <p:sp>
        <p:nvSpPr>
          <p:cNvPr id="413698" name="Rectangle 2"/>
          <p:cNvSpPr>
            <a:spLocks noGrp="1" noChangeArrowheads="1"/>
          </p:cNvSpPr>
          <p:nvPr>
            <p:ph type="title"/>
          </p:nvPr>
        </p:nvSpPr>
        <p:spPr>
          <a:xfrm>
            <a:off x="1066800" y="0"/>
            <a:ext cx="7793038" cy="1484313"/>
          </a:xfrm>
        </p:spPr>
        <p:txBody>
          <a:bodyPr/>
          <a:lstStyle/>
          <a:p>
            <a:r>
              <a:rPr lang="en-US" altLang="zh-TW" sz="3600" b="1" u="sng">
                <a:solidFill>
                  <a:srgbClr val="FFCC00"/>
                </a:solidFill>
              </a:rPr>
              <a:t>Example of Star Schema</a:t>
            </a:r>
            <a:r>
              <a:rPr lang="en-US" altLang="zh-TW" b="1" u="sng">
                <a:solidFill>
                  <a:srgbClr val="FFCC00"/>
                </a:solidFill>
              </a:rPr>
              <a:t/>
            </a:r>
            <a:br>
              <a:rPr lang="en-US" altLang="zh-TW" b="1" u="sng">
                <a:solidFill>
                  <a:srgbClr val="FFCC00"/>
                </a:solidFill>
              </a:rPr>
            </a:br>
            <a:endParaRPr lang="en-US" altLang="zh-TW" b="1" u="sng">
              <a:solidFill>
                <a:srgbClr val="FFCC00"/>
              </a:solidFill>
            </a:endParaRPr>
          </a:p>
        </p:txBody>
      </p:sp>
      <p:sp>
        <p:nvSpPr>
          <p:cNvPr id="413699" name="Rectangle 3"/>
          <p:cNvSpPr>
            <a:spLocks noGrp="1" noChangeArrowheads="1"/>
          </p:cNvSpPr>
          <p:nvPr>
            <p:ph type="body" idx="1"/>
          </p:nvPr>
        </p:nvSpPr>
        <p:spPr/>
        <p:txBody>
          <a:bodyPr/>
          <a:lstStyle/>
          <a:p>
            <a:pPr>
              <a:lnSpc>
                <a:spcPct val="90000"/>
              </a:lnSpc>
            </a:pPr>
            <a:r>
              <a:rPr lang="en-US" altLang="zh-TW" sz="2400" b="1" u="sng">
                <a:latin typeface="Times New Roman" pitchFamily="18" charset="0"/>
              </a:rPr>
              <a:t>This would allow users to perform </a:t>
            </a:r>
            <a:r>
              <a:rPr lang="en-US" altLang="zh-TW" sz="2400" b="1" u="sng">
                <a:solidFill>
                  <a:srgbClr val="FF0000"/>
                </a:solidFill>
                <a:latin typeface="Times New Roman" pitchFamily="18" charset="0"/>
              </a:rPr>
              <a:t>market basket analysis</a:t>
            </a:r>
            <a:r>
              <a:rPr lang="en-US" altLang="zh-TW" sz="2400" b="1" u="sng">
                <a:latin typeface="Times New Roman" pitchFamily="18" charset="0"/>
              </a:rPr>
              <a:t>, which is the study of </a:t>
            </a:r>
            <a:r>
              <a:rPr lang="en-US" altLang="zh-TW" sz="2400" b="1" u="sng">
                <a:solidFill>
                  <a:srgbClr val="FF0000"/>
                </a:solidFill>
                <a:latin typeface="Times New Roman" pitchFamily="18" charset="0"/>
              </a:rPr>
              <a:t>buying behavior</a:t>
            </a:r>
            <a:r>
              <a:rPr lang="en-US" altLang="zh-TW" sz="2400" b="1" u="sng">
                <a:latin typeface="Times New Roman" pitchFamily="18" charset="0"/>
              </a:rPr>
              <a:t> of individual customers.</a:t>
            </a:r>
            <a:endParaRPr lang="en-US" altLang="zh-TW" sz="2400" b="1" u="sng">
              <a:solidFill>
                <a:srgbClr val="FF0000"/>
              </a:solidFill>
              <a:effectLst>
                <a:outerShdw blurRad="38100" dist="38100" dir="2700000" algn="tl">
                  <a:srgbClr val="000000"/>
                </a:outerShdw>
              </a:effectLst>
              <a:latin typeface="Times New Roman" pitchFamily="18" charset="0"/>
            </a:endParaRPr>
          </a:p>
          <a:p>
            <a:pPr>
              <a:lnSpc>
                <a:spcPct val="90000"/>
              </a:lnSpc>
            </a:pPr>
            <a:endParaRPr lang="en-US" altLang="zh-TW" sz="2400" b="1" u="sng">
              <a:solidFill>
                <a:srgbClr val="FF0000"/>
              </a:solidFill>
              <a:effectLst>
                <a:outerShdw blurRad="38100" dist="38100" dir="2700000" algn="tl">
                  <a:srgbClr val="000000"/>
                </a:outerShdw>
              </a:effectLst>
              <a:latin typeface="Times New Roman" pitchFamily="18" charset="0"/>
            </a:endParaRPr>
          </a:p>
          <a:p>
            <a:pPr>
              <a:lnSpc>
                <a:spcPct val="90000"/>
              </a:lnSpc>
            </a:pPr>
            <a:r>
              <a:rPr lang="en-US" altLang="zh-TW" sz="2400" b="1" u="sng">
                <a:solidFill>
                  <a:srgbClr val="FF0000"/>
                </a:solidFill>
                <a:effectLst>
                  <a:outerShdw blurRad="38100" dist="38100" dir="2700000" algn="tl">
                    <a:srgbClr val="000000"/>
                  </a:outerShdw>
                </a:effectLst>
                <a:latin typeface="Times New Roman" pitchFamily="18" charset="0"/>
              </a:rPr>
              <a:t>Size of the fact table</a:t>
            </a:r>
            <a:r>
              <a:rPr lang="en-US" altLang="zh-TW" sz="2400" b="1" u="sng">
                <a:latin typeface="Times New Roman" pitchFamily="18" charset="0"/>
              </a:rPr>
              <a:t>:</a:t>
            </a:r>
          </a:p>
          <a:p>
            <a:pPr>
              <a:lnSpc>
                <a:spcPct val="90000"/>
              </a:lnSpc>
            </a:pPr>
            <a:r>
              <a:rPr lang="en-US" altLang="zh-TW" sz="2400" b="1" u="sng">
                <a:latin typeface="Times New Roman" pitchFamily="18" charset="0"/>
              </a:rPr>
              <a:t>E.g.~ </a:t>
            </a:r>
            <a:r>
              <a:rPr lang="en-US" altLang="zh-TW" sz="2400" b="1" u="sng">
                <a:solidFill>
                  <a:srgbClr val="FF0000"/>
                </a:solidFill>
                <a:latin typeface="Times New Roman" pitchFamily="18" charset="0"/>
              </a:rPr>
              <a:t>total rows</a:t>
            </a:r>
            <a:r>
              <a:rPr lang="en-US" altLang="zh-TW" sz="2400" b="1" u="sng">
                <a:latin typeface="Times New Roman" pitchFamily="18" charset="0"/>
              </a:rPr>
              <a:t> = 1000 stores*5000 active products*24 months</a:t>
            </a:r>
          </a:p>
          <a:p>
            <a:pPr>
              <a:lnSpc>
                <a:spcPct val="90000"/>
              </a:lnSpc>
              <a:buFontTx/>
              <a:buNone/>
            </a:pPr>
            <a:r>
              <a:rPr lang="en-US" altLang="zh-TW" sz="2400" b="1" u="sng">
                <a:latin typeface="Times New Roman" pitchFamily="18" charset="0"/>
              </a:rPr>
              <a:t>= 120,000,000 row</a:t>
            </a:r>
            <a:endParaRPr lang="en-US" altLang="zh-TW" sz="2400" b="1" u="sng">
              <a:solidFill>
                <a:schemeClr val="accent2"/>
              </a:solidFill>
              <a:latin typeface="Times New Roman" pitchFamily="18" charset="0"/>
            </a:endParaRPr>
          </a:p>
          <a:p>
            <a:pPr>
              <a:lnSpc>
                <a:spcPct val="90000"/>
              </a:lnSpc>
            </a:pPr>
            <a:endParaRPr lang="en-US" altLang="zh-TW" sz="2400" b="1" u="sng">
              <a:solidFill>
                <a:schemeClr val="accent2"/>
              </a:solidFill>
              <a:latin typeface="Times New Roman" pitchFamily="18" charset="0"/>
            </a:endParaRPr>
          </a:p>
          <a:p>
            <a:pPr>
              <a:lnSpc>
                <a:spcPct val="90000"/>
              </a:lnSpc>
            </a:pPr>
            <a:r>
              <a:rPr lang="en-US" altLang="zh-TW" sz="2400" b="1" u="sng">
                <a:solidFill>
                  <a:srgbClr val="FF0000"/>
                </a:solidFill>
                <a:latin typeface="Times New Roman" pitchFamily="18" charset="0"/>
              </a:rPr>
              <a:t>Total size</a:t>
            </a:r>
            <a:r>
              <a:rPr lang="en-US" altLang="zh-TW" sz="2400" b="1" u="sng">
                <a:latin typeface="Times New Roman" pitchFamily="18" charset="0"/>
              </a:rPr>
              <a:t> = 120,000,000 rows*6 fields*4 bytes/field</a:t>
            </a:r>
          </a:p>
          <a:p>
            <a:pPr>
              <a:lnSpc>
                <a:spcPct val="90000"/>
              </a:lnSpc>
              <a:buFontTx/>
              <a:buNone/>
            </a:pPr>
            <a:r>
              <a:rPr lang="en-US" altLang="zh-TW" sz="2400" b="1" u="sng">
                <a:latin typeface="Times New Roman" pitchFamily="18" charset="0"/>
              </a:rPr>
              <a:t>                 = 2,880,000,000 bytes or 2.88 gigabytes</a:t>
            </a:r>
          </a:p>
          <a:p>
            <a:pPr>
              <a:lnSpc>
                <a:spcPct val="90000"/>
              </a:lnSpc>
            </a:pPr>
            <a:endParaRPr lang="en-US" altLang="zh-TW" sz="2400" b="1" u="sng">
              <a:latin typeface="Times New Roman" pitchFamily="18" charset="0"/>
            </a:endParaRPr>
          </a:p>
          <a:p>
            <a:pPr>
              <a:lnSpc>
                <a:spcPct val="90000"/>
              </a:lnSpc>
            </a:pPr>
            <a:endParaRPr lang="en-US" altLang="zh-TW" sz="2400" b="1" u="sng">
              <a:latin typeface="Times New Roman" pitchFamily="18" charset="0"/>
            </a:endParaRPr>
          </a:p>
        </p:txBody>
      </p:sp>
    </p:spTree>
  </p:cSld>
  <p:clrMapOvr>
    <a:masterClrMapping/>
  </p:clrMapOvr>
  <p:transition spd="med">
    <p:newsfla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1E327F9B-113B-446C-BE06-C5AA3340E649}" type="slidenum">
              <a:rPr lang="en-US" altLang="zh-TW"/>
              <a:pPr/>
              <a:t>87</a:t>
            </a:fld>
            <a:endParaRPr lang="en-US" altLang="zh-TW"/>
          </a:p>
        </p:txBody>
      </p:sp>
      <p:sp>
        <p:nvSpPr>
          <p:cNvPr id="274435" name="Rectangle 3"/>
          <p:cNvSpPr>
            <a:spLocks noGrp="1" noChangeArrowheads="1"/>
          </p:cNvSpPr>
          <p:nvPr>
            <p:ph type="title" idx="4294967295"/>
          </p:nvPr>
        </p:nvSpPr>
        <p:spPr>
          <a:xfrm>
            <a:off x="1066800" y="0"/>
            <a:ext cx="8077200" cy="838200"/>
          </a:xfrm>
        </p:spPr>
        <p:txBody>
          <a:bodyPr/>
          <a:lstStyle/>
          <a:p>
            <a:r>
              <a:rPr lang="en-US" altLang="zh-TW"/>
              <a:t>Fig 14-11.</a:t>
            </a:r>
          </a:p>
        </p:txBody>
      </p:sp>
      <p:pic>
        <p:nvPicPr>
          <p:cNvPr id="274436" name="Picture 4" descr="14-11"/>
          <p:cNvPicPr>
            <a:picLocks noChangeAspect="1" noChangeArrowheads="1"/>
          </p:cNvPicPr>
          <p:nvPr/>
        </p:nvPicPr>
        <p:blipFill>
          <a:blip r:embed="rId2" cstate="print">
            <a:lum bright="-18000" contrast="30000"/>
          </a:blip>
          <a:srcRect/>
          <a:stretch>
            <a:fillRect/>
          </a:stretch>
        </p:blipFill>
        <p:spPr bwMode="auto">
          <a:xfrm>
            <a:off x="0" y="765175"/>
            <a:ext cx="9144000" cy="5543550"/>
          </a:xfrm>
          <a:prstGeom prst="rect">
            <a:avLst/>
          </a:prstGeom>
          <a:noFill/>
          <a:ln w="12700">
            <a:noFill/>
            <a:miter lim="800000"/>
            <a:headEnd/>
            <a:tailEnd/>
          </a:ln>
        </p:spPr>
      </p:pic>
    </p:spTree>
  </p:cSld>
  <p:clrMapOvr>
    <a:masterClrMapping/>
  </p:clrMapOvr>
  <p:transition spd="med">
    <p:newsfla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66FBCD0F-37A9-4414-908D-A8D2529247B4}" type="slidenum">
              <a:rPr lang="en-US" altLang="zh-TW"/>
              <a:pPr/>
              <a:t>88</a:t>
            </a:fld>
            <a:endParaRPr lang="en-US" altLang="zh-TW"/>
          </a:p>
        </p:txBody>
      </p:sp>
      <p:sp>
        <p:nvSpPr>
          <p:cNvPr id="276482" name="Rectangle 2"/>
          <p:cNvSpPr>
            <a:spLocks noGrp="1" noChangeArrowheads="1"/>
          </p:cNvSpPr>
          <p:nvPr>
            <p:ph type="title" idx="4294967295"/>
          </p:nvPr>
        </p:nvSpPr>
        <p:spPr>
          <a:xfrm>
            <a:off x="395288" y="0"/>
            <a:ext cx="8229600" cy="966788"/>
          </a:xfrm>
        </p:spPr>
        <p:txBody>
          <a:bodyPr/>
          <a:lstStyle/>
          <a:p>
            <a:r>
              <a:rPr lang="en-US" altLang="zh-TW"/>
              <a:t>Fig 14-12.</a:t>
            </a:r>
          </a:p>
        </p:txBody>
      </p:sp>
      <p:pic>
        <p:nvPicPr>
          <p:cNvPr id="276484" name="Picture 4" descr="14-12"/>
          <p:cNvPicPr>
            <a:picLocks noChangeAspect="1" noChangeArrowheads="1"/>
          </p:cNvPicPr>
          <p:nvPr/>
        </p:nvPicPr>
        <p:blipFill>
          <a:blip r:embed="rId2" cstate="print">
            <a:lum bright="-18000" contrast="30000"/>
          </a:blip>
          <a:srcRect/>
          <a:stretch>
            <a:fillRect/>
          </a:stretch>
        </p:blipFill>
        <p:spPr bwMode="auto">
          <a:xfrm>
            <a:off x="0" y="836613"/>
            <a:ext cx="9144000" cy="5400675"/>
          </a:xfrm>
          <a:prstGeom prst="rect">
            <a:avLst/>
          </a:prstGeom>
          <a:noFill/>
          <a:ln w="12700">
            <a:noFill/>
            <a:miter lim="800000"/>
            <a:headEnd/>
            <a:tailEnd/>
          </a:ln>
        </p:spPr>
      </p:pic>
    </p:spTree>
  </p:cSld>
  <p:clrMapOvr>
    <a:masterClrMapping/>
  </p:clrMapOvr>
  <p:transition spd="med">
    <p:newsfla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43F93A0A-C982-451E-9D9D-F5F09E098DF8}" type="slidenum">
              <a:rPr lang="en-US" altLang="zh-TW"/>
              <a:pPr/>
              <a:t>89</a:t>
            </a:fld>
            <a:endParaRPr lang="en-US" altLang="zh-TW"/>
          </a:p>
        </p:txBody>
      </p:sp>
      <p:sp>
        <p:nvSpPr>
          <p:cNvPr id="277507" name="Rectangle 3"/>
          <p:cNvSpPr>
            <a:spLocks noGrp="1" noChangeArrowheads="1"/>
          </p:cNvSpPr>
          <p:nvPr>
            <p:ph type="title" idx="4294967295"/>
          </p:nvPr>
        </p:nvSpPr>
        <p:spPr>
          <a:xfrm>
            <a:off x="395288" y="0"/>
            <a:ext cx="8229600" cy="966788"/>
          </a:xfrm>
        </p:spPr>
        <p:txBody>
          <a:bodyPr/>
          <a:lstStyle/>
          <a:p>
            <a:r>
              <a:rPr lang="en-US" altLang="zh-TW"/>
              <a:t>Fig 14-13.</a:t>
            </a:r>
          </a:p>
        </p:txBody>
      </p:sp>
      <p:pic>
        <p:nvPicPr>
          <p:cNvPr id="277508" name="Picture 4" descr="14-13"/>
          <p:cNvPicPr>
            <a:picLocks noChangeAspect="1" noChangeArrowheads="1"/>
          </p:cNvPicPr>
          <p:nvPr/>
        </p:nvPicPr>
        <p:blipFill>
          <a:blip r:embed="rId2" cstate="print">
            <a:lum bright="-18000" contrast="36000"/>
          </a:blip>
          <a:srcRect/>
          <a:stretch>
            <a:fillRect/>
          </a:stretch>
        </p:blipFill>
        <p:spPr bwMode="auto">
          <a:xfrm>
            <a:off x="0" y="836613"/>
            <a:ext cx="9144000" cy="5329237"/>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AAC56674-B61F-4C8C-A771-076632B3821E}" type="slidenum">
              <a:rPr lang="en-US" altLang="zh-TW"/>
              <a:pPr/>
              <a:t>9</a:t>
            </a:fld>
            <a:endParaRPr lang="en-US" altLang="zh-TW"/>
          </a:p>
        </p:txBody>
      </p:sp>
      <p:sp>
        <p:nvSpPr>
          <p:cNvPr id="8194" name="Rectangle 2"/>
          <p:cNvSpPr>
            <a:spLocks noGrp="1" noChangeArrowheads="1"/>
          </p:cNvSpPr>
          <p:nvPr>
            <p:ph type="title"/>
          </p:nvPr>
        </p:nvSpPr>
        <p:spPr>
          <a:noFill/>
          <a:ln/>
        </p:spPr>
        <p:txBody>
          <a:bodyPr/>
          <a:lstStyle/>
          <a:p>
            <a:r>
              <a:rPr lang="en-US" altLang="zh-TW" sz="3800"/>
              <a:t>One example-Harrah</a:t>
            </a:r>
            <a:r>
              <a:rPr lang="en-US" altLang="zh-TW" sz="3800">
                <a:latin typeface="Arial"/>
              </a:rPr>
              <a:t>’</a:t>
            </a:r>
            <a:r>
              <a:rPr lang="en-US" altLang="zh-TW" sz="3800"/>
              <a:t>s gambling casino</a:t>
            </a:r>
          </a:p>
        </p:txBody>
      </p:sp>
      <p:sp>
        <p:nvSpPr>
          <p:cNvPr id="8195" name="Rectangle 3"/>
          <p:cNvSpPr>
            <a:spLocks noGrp="1" noChangeArrowheads="1"/>
          </p:cNvSpPr>
          <p:nvPr>
            <p:ph type="body" idx="1"/>
          </p:nvPr>
        </p:nvSpPr>
        <p:spPr>
          <a:noFill/>
          <a:ln/>
        </p:spPr>
        <p:txBody>
          <a:bodyPr/>
          <a:lstStyle/>
          <a:p>
            <a:r>
              <a:rPr lang="en-US" altLang="zh-TW"/>
              <a:t>Using stripe card called “Total Reward”</a:t>
            </a:r>
          </a:p>
          <a:p>
            <a:r>
              <a:rPr lang="en-US" altLang="zh-TW"/>
              <a:t>30% of customers spent $100 to $300, account for 80% of revenue and 100% of profit.</a:t>
            </a:r>
          </a:p>
          <a:p>
            <a:r>
              <a:rPr lang="en-US" altLang="zh-TW"/>
              <a:t>90 demographic segments</a:t>
            </a:r>
          </a:p>
          <a:p>
            <a:r>
              <a:rPr lang="en-US" altLang="zh-TW"/>
              <a:t>Age and distance are two factors of being a repeat customer</a:t>
            </a:r>
          </a:p>
          <a:p>
            <a:endParaRPr lang="en-US" altLang="zh-TW"/>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E905120A-3F62-4D43-945C-5C4E3A0C6A61}" type="slidenum">
              <a:rPr lang="en-US" altLang="zh-TW"/>
              <a:pPr/>
              <a:t>90</a:t>
            </a:fld>
            <a:endParaRPr lang="en-US" altLang="zh-TW"/>
          </a:p>
        </p:txBody>
      </p:sp>
      <p:sp>
        <p:nvSpPr>
          <p:cNvPr id="109570" name="Text Box 2"/>
          <p:cNvSpPr txBox="1">
            <a:spLocks noChangeArrowheads="1"/>
          </p:cNvSpPr>
          <p:nvPr/>
        </p:nvSpPr>
        <p:spPr bwMode="auto">
          <a:xfrm>
            <a:off x="0" y="260350"/>
            <a:ext cx="83820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6600"/>
                </a:solidFill>
                <a:latin typeface="Times New Roman" pitchFamily="18" charset="0"/>
              </a:rPr>
              <a:t>Snowflake Schema</a:t>
            </a:r>
          </a:p>
        </p:txBody>
      </p:sp>
      <p:sp>
        <p:nvSpPr>
          <p:cNvPr id="109571" name="Text Box 3"/>
          <p:cNvSpPr txBox="1">
            <a:spLocks noChangeArrowheads="1"/>
          </p:cNvSpPr>
          <p:nvPr/>
        </p:nvSpPr>
        <p:spPr bwMode="auto">
          <a:xfrm>
            <a:off x="304800" y="990600"/>
            <a:ext cx="8534400" cy="5934075"/>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FF0000"/>
                </a:solidFill>
                <a:effectLst>
                  <a:outerShdw blurRad="38100" dist="38100" dir="2700000" algn="tl">
                    <a:srgbClr val="000000"/>
                  </a:outerShdw>
                </a:effectLst>
                <a:latin typeface="Times New Roman" pitchFamily="18" charset="0"/>
              </a:rPr>
              <a:t>Def</a:t>
            </a:r>
            <a:r>
              <a:rPr lang="en-US" altLang="zh-TW">
                <a:solidFill>
                  <a:srgbClr val="FF0000"/>
                </a:solidFill>
                <a:latin typeface="Times New Roman" pitchFamily="18" charset="0"/>
              </a:rPr>
              <a:t>:</a:t>
            </a:r>
            <a:r>
              <a:rPr lang="en-US" altLang="zh-TW">
                <a:latin typeface="Times New Roman" pitchFamily="18" charset="0"/>
              </a:rPr>
              <a:t> </a:t>
            </a:r>
            <a:r>
              <a:rPr lang="en-US" altLang="zh-TW" u="sng">
                <a:latin typeface="Times New Roman" pitchFamily="18" charset="0"/>
              </a:rPr>
              <a:t>An expanded version of a </a:t>
            </a:r>
            <a:r>
              <a:rPr lang="en-US" altLang="zh-TW" i="1" u="sng">
                <a:solidFill>
                  <a:srgbClr val="FF0000"/>
                </a:solidFill>
                <a:latin typeface="Times New Roman" pitchFamily="18" charset="0"/>
              </a:rPr>
              <a:t>star schema</a:t>
            </a:r>
            <a:r>
              <a:rPr lang="en-US" altLang="zh-TW" u="sng">
                <a:latin typeface="Times New Roman" pitchFamily="18" charset="0"/>
              </a:rPr>
              <a:t> in which all of the tables are fully normalized.</a:t>
            </a:r>
          </a:p>
          <a:p>
            <a:pPr>
              <a:spcBef>
                <a:spcPct val="50000"/>
              </a:spcBef>
              <a:buFontTx/>
              <a:buChar char="•"/>
            </a:pPr>
            <a:r>
              <a:rPr lang="en-US" altLang="zh-TW" u="sng">
                <a:latin typeface="Times New Roman" pitchFamily="18" charset="0"/>
              </a:rPr>
              <a:t>Sometimes a dimension in a star schema forms a natural hierarchy.</a:t>
            </a:r>
          </a:p>
          <a:p>
            <a:pPr>
              <a:spcBef>
                <a:spcPct val="50000"/>
              </a:spcBef>
              <a:buFontTx/>
              <a:buChar char="•"/>
            </a:pPr>
            <a:r>
              <a:rPr lang="en-US" altLang="zh-TW" u="sng">
                <a:latin typeface="Times New Roman" pitchFamily="18" charset="0"/>
              </a:rPr>
              <a:t>A geographic is a typical example of this situation .</a:t>
            </a:r>
            <a:endParaRPr lang="en-US" altLang="zh-TW" u="sng">
              <a:effectLst>
                <a:outerShdw blurRad="38100" dist="38100" dir="2700000" algn="tl">
                  <a:srgbClr val="000000"/>
                </a:outerShdw>
              </a:effectLst>
              <a:latin typeface="Times New Roman" pitchFamily="18" charset="0"/>
            </a:endParaRPr>
          </a:p>
          <a:p>
            <a:pPr>
              <a:spcBef>
                <a:spcPct val="50000"/>
              </a:spcBef>
              <a:buFontTx/>
              <a:buChar char="•"/>
            </a:pPr>
            <a:r>
              <a:rPr lang="en-US" altLang="zh-TW" u="sng">
                <a:solidFill>
                  <a:srgbClr val="FF0000"/>
                </a:solidFill>
                <a:effectLst>
                  <a:outerShdw blurRad="38100" dist="38100" dir="2700000" algn="tl">
                    <a:srgbClr val="000000"/>
                  </a:outerShdw>
                </a:effectLst>
                <a:latin typeface="Times New Roman" pitchFamily="18" charset="0"/>
              </a:rPr>
              <a:t>E.g</a:t>
            </a:r>
            <a:r>
              <a:rPr lang="en-US" altLang="zh-TW" u="sng">
                <a:solidFill>
                  <a:srgbClr val="FF0000"/>
                </a:solidFill>
                <a:latin typeface="Times New Roman" pitchFamily="18" charset="0"/>
              </a:rPr>
              <a:t>.~</a:t>
            </a:r>
            <a:r>
              <a:rPr lang="en-US" altLang="zh-TW" u="sng">
                <a:latin typeface="Times New Roman" pitchFamily="18" charset="0"/>
              </a:rPr>
              <a:t>A dimension named </a:t>
            </a:r>
            <a:r>
              <a:rPr lang="en-US" altLang="zh-TW" u="sng">
                <a:solidFill>
                  <a:srgbClr val="FF0000"/>
                </a:solidFill>
                <a:latin typeface="Times New Roman" pitchFamily="18" charset="0"/>
              </a:rPr>
              <a:t>Market</a:t>
            </a:r>
            <a:r>
              <a:rPr lang="en-US" altLang="zh-TW" u="sng">
                <a:latin typeface="Times New Roman" pitchFamily="18" charset="0"/>
              </a:rPr>
              <a:t>. The following geographic hierarchy may exist:</a:t>
            </a:r>
          </a:p>
          <a:p>
            <a:pPr>
              <a:spcBef>
                <a:spcPct val="50000"/>
              </a:spcBef>
              <a:buFontTx/>
              <a:buChar char="•"/>
            </a:pPr>
            <a:r>
              <a:rPr lang="en-US" altLang="zh-TW" u="sng">
                <a:latin typeface="Times New Roman" pitchFamily="18" charset="0"/>
              </a:rPr>
              <a:t>1.There are several markets within a state.</a:t>
            </a:r>
          </a:p>
          <a:p>
            <a:pPr>
              <a:spcBef>
                <a:spcPct val="50000"/>
              </a:spcBef>
              <a:buFontTx/>
              <a:buChar char="•"/>
            </a:pPr>
            <a:r>
              <a:rPr lang="en-US" altLang="zh-TW" u="sng">
                <a:latin typeface="Times New Roman" pitchFamily="18" charset="0"/>
              </a:rPr>
              <a:t>2.There are several states within a region.</a:t>
            </a:r>
          </a:p>
          <a:p>
            <a:pPr>
              <a:spcBef>
                <a:spcPct val="50000"/>
              </a:spcBef>
              <a:buFontTx/>
              <a:buChar char="•"/>
            </a:pPr>
            <a:r>
              <a:rPr lang="en-US" altLang="zh-TW" u="sng">
                <a:latin typeface="Times New Roman" pitchFamily="18" charset="0"/>
              </a:rPr>
              <a:t>3.There are several regions within a country.</a:t>
            </a:r>
          </a:p>
          <a:p>
            <a:pPr>
              <a:spcBef>
                <a:spcPct val="50000"/>
              </a:spcBef>
              <a:buFontTx/>
              <a:buChar char="•"/>
            </a:pPr>
            <a:r>
              <a:rPr lang="en-US" altLang="zh-TW" u="sng">
                <a:solidFill>
                  <a:srgbClr val="FF0000"/>
                </a:solidFill>
                <a:latin typeface="Times New Roman" pitchFamily="18" charset="0"/>
              </a:rPr>
              <a:t>E.g.~</a:t>
            </a:r>
            <a:r>
              <a:rPr lang="en-US" altLang="zh-TW" u="sng">
                <a:latin typeface="Times New Roman" pitchFamily="18" charset="0"/>
              </a:rPr>
              <a:t> Refer to </a:t>
            </a:r>
            <a:r>
              <a:rPr lang="en-US" altLang="zh-TW" u="sng">
                <a:solidFill>
                  <a:srgbClr val="FF0000"/>
                </a:solidFill>
                <a:effectLst>
                  <a:outerShdw blurRad="38100" dist="38100" dir="2700000" algn="tl">
                    <a:srgbClr val="000000"/>
                  </a:outerShdw>
                </a:effectLst>
                <a:latin typeface="Times New Roman" pitchFamily="18" charset="0"/>
              </a:rPr>
              <a:t>Fig 14-14, 14-15</a:t>
            </a:r>
          </a:p>
          <a:p>
            <a:pPr>
              <a:spcBef>
                <a:spcPct val="50000"/>
              </a:spcBef>
            </a:pPr>
            <a:endParaRPr lang="en-US" altLang="zh-TW" u="sng">
              <a:latin typeface="Times New Roman" pitchFamily="18" charset="0"/>
            </a:endParaRPr>
          </a:p>
        </p:txBody>
      </p:sp>
      <p:sp>
        <p:nvSpPr>
          <p:cNvPr id="109574" name="Rectangle 6"/>
          <p:cNvSpPr>
            <a:spLocks noChangeArrowheads="1"/>
          </p:cNvSpPr>
          <p:nvPr/>
        </p:nvSpPr>
        <p:spPr bwMode="auto">
          <a:xfrm>
            <a:off x="8610600" y="838200"/>
            <a:ext cx="76200" cy="76200"/>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pic>
        <p:nvPicPr>
          <p:cNvPr id="439298" name="Picture 2" descr="flower"/>
          <p:cNvPicPr>
            <a:picLocks noChangeAspect="1" noChangeArrowheads="1" noCrop="1"/>
          </p:cNvPicPr>
          <p:nvPr/>
        </p:nvPicPr>
        <p:blipFill>
          <a:blip r:embed="rId2" cstate="print"/>
          <a:srcRect/>
          <a:stretch>
            <a:fillRect/>
          </a:stretch>
        </p:blipFill>
        <p:spPr bwMode="auto">
          <a:xfrm>
            <a:off x="6732588" y="3860800"/>
            <a:ext cx="2160587" cy="2565400"/>
          </a:xfrm>
          <a:prstGeom prst="rect">
            <a:avLst/>
          </a:prstGeom>
          <a:noFill/>
        </p:spPr>
      </p:pic>
    </p:spTree>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E97DE3C0-32E1-4CC3-99D6-9E4E7D11A2B7}" type="slidenum">
              <a:rPr lang="en-US" altLang="zh-TW"/>
              <a:pPr/>
              <a:t>91</a:t>
            </a:fld>
            <a:endParaRPr lang="en-US" altLang="zh-TW"/>
          </a:p>
        </p:txBody>
      </p:sp>
      <p:sp>
        <p:nvSpPr>
          <p:cNvPr id="110594" name="Text Box 2"/>
          <p:cNvSpPr txBox="1">
            <a:spLocks noChangeArrowheads="1"/>
          </p:cNvSpPr>
          <p:nvPr/>
        </p:nvSpPr>
        <p:spPr bwMode="auto">
          <a:xfrm>
            <a:off x="1509713" y="0"/>
            <a:ext cx="7634287" cy="1190625"/>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6600"/>
                </a:solidFill>
                <a:latin typeface="Times New Roman" pitchFamily="18" charset="0"/>
              </a:rPr>
              <a:t>On-Line Analytical Processing (OLAP)</a:t>
            </a:r>
          </a:p>
        </p:txBody>
      </p:sp>
      <p:sp>
        <p:nvSpPr>
          <p:cNvPr id="110595" name="Text Box 3"/>
          <p:cNvSpPr txBox="1">
            <a:spLocks noChangeArrowheads="1"/>
          </p:cNvSpPr>
          <p:nvPr/>
        </p:nvSpPr>
        <p:spPr bwMode="auto">
          <a:xfrm>
            <a:off x="250825" y="1484313"/>
            <a:ext cx="8610600" cy="4473575"/>
          </a:xfrm>
          <a:prstGeom prst="rect">
            <a:avLst/>
          </a:prstGeom>
          <a:noFill/>
          <a:ln w="9525">
            <a:noFill/>
            <a:miter lim="800000"/>
            <a:headEnd/>
            <a:tailEnd/>
          </a:ln>
          <a:effectLst/>
        </p:spPr>
        <p:txBody>
          <a:bodyPr>
            <a:spAutoFit/>
          </a:bodyPr>
          <a:lstStyle/>
          <a:p>
            <a:pPr>
              <a:spcBef>
                <a:spcPct val="50000"/>
              </a:spcBef>
              <a:buFontTx/>
              <a:buChar char="•"/>
            </a:pPr>
            <a:r>
              <a:rPr lang="en-US" altLang="zh-TW" u="sng">
                <a:solidFill>
                  <a:srgbClr val="FF0000"/>
                </a:solidFill>
                <a:effectLst>
                  <a:outerShdw blurRad="38100" dist="38100" dir="2700000" algn="tl">
                    <a:srgbClr val="000000"/>
                  </a:outerShdw>
                </a:effectLst>
                <a:latin typeface="Times New Roman" pitchFamily="18" charset="0"/>
              </a:rPr>
              <a:t>Functionalities:</a:t>
            </a:r>
          </a:p>
          <a:p>
            <a:pPr>
              <a:spcBef>
                <a:spcPct val="50000"/>
              </a:spcBef>
              <a:buFontTx/>
              <a:buChar char="•"/>
            </a:pPr>
            <a:r>
              <a:rPr lang="en-US" altLang="zh-TW" u="sng">
                <a:solidFill>
                  <a:srgbClr val="FF6600"/>
                </a:solidFill>
                <a:latin typeface="Times New Roman" pitchFamily="18" charset="0"/>
              </a:rPr>
              <a:t>1.</a:t>
            </a:r>
            <a:r>
              <a:rPr lang="en-US" altLang="zh-TW" u="sng">
                <a:solidFill>
                  <a:srgbClr val="FF0000"/>
                </a:solidFill>
                <a:latin typeface="Times New Roman" pitchFamily="18" charset="0"/>
              </a:rPr>
              <a:t>Slice and dice</a:t>
            </a:r>
            <a:r>
              <a:rPr lang="en-US" altLang="zh-TW" u="sng">
                <a:solidFill>
                  <a:srgbClr val="FF6600"/>
                </a:solidFill>
                <a:latin typeface="Times New Roman" pitchFamily="18" charset="0"/>
              </a:rPr>
              <a:t>: </a:t>
            </a:r>
            <a:r>
              <a:rPr lang="en-US" altLang="zh-TW" u="sng">
                <a:latin typeface="Times New Roman" pitchFamily="18" charset="0"/>
              </a:rPr>
              <a:t>Performing </a:t>
            </a:r>
            <a:r>
              <a:rPr lang="en-US" altLang="zh-TW" i="1" u="sng">
                <a:solidFill>
                  <a:srgbClr val="FF0000"/>
                </a:solidFill>
                <a:latin typeface="Times New Roman" pitchFamily="18" charset="0"/>
              </a:rPr>
              <a:t>projection</a:t>
            </a:r>
            <a:r>
              <a:rPr lang="en-US" altLang="zh-TW" u="sng">
                <a:latin typeface="Times New Roman" pitchFamily="18" charset="0"/>
              </a:rPr>
              <a:t> operations on the dimensions.</a:t>
            </a:r>
          </a:p>
          <a:p>
            <a:pPr>
              <a:spcBef>
                <a:spcPct val="50000"/>
              </a:spcBef>
              <a:buFontTx/>
              <a:buChar char="•"/>
            </a:pPr>
            <a:r>
              <a:rPr lang="en-US" altLang="zh-TW" u="sng">
                <a:solidFill>
                  <a:srgbClr val="FF0000"/>
                </a:solidFill>
                <a:latin typeface="Times New Roman" pitchFamily="18" charset="0"/>
              </a:rPr>
              <a:t>E.g.</a:t>
            </a:r>
            <a:r>
              <a:rPr lang="en-US" altLang="zh-TW" u="sng">
                <a:solidFill>
                  <a:srgbClr val="FF0000"/>
                </a:solidFill>
                <a:effectLst>
                  <a:outerShdw blurRad="38100" dist="38100" dir="2700000" algn="tl">
                    <a:srgbClr val="000000"/>
                  </a:outerShdw>
                </a:effectLst>
                <a:latin typeface="Times New Roman" pitchFamily="18" charset="0"/>
              </a:rPr>
              <a:t>~Fig 14-16</a:t>
            </a:r>
            <a:r>
              <a:rPr lang="en-US" altLang="zh-TW" u="sng">
                <a:solidFill>
                  <a:srgbClr val="FF0000"/>
                </a:solidFill>
                <a:latin typeface="Times New Roman" pitchFamily="18" charset="0"/>
              </a:rPr>
              <a:t>:Slicing</a:t>
            </a:r>
            <a:r>
              <a:rPr lang="en-US" altLang="zh-TW" u="sng">
                <a:latin typeface="Times New Roman" pitchFamily="18" charset="0"/>
              </a:rPr>
              <a:t> the data cube to produce a </a:t>
            </a:r>
            <a:r>
              <a:rPr lang="en-US" altLang="zh-TW" u="sng">
                <a:solidFill>
                  <a:srgbClr val="FF0000"/>
                </a:solidFill>
                <a:latin typeface="Times New Roman" pitchFamily="18" charset="0"/>
              </a:rPr>
              <a:t>simple two-dimensional</a:t>
            </a:r>
            <a:r>
              <a:rPr lang="en-US" altLang="zh-TW" u="sng">
                <a:solidFill>
                  <a:srgbClr val="800000"/>
                </a:solidFill>
                <a:latin typeface="Times New Roman" pitchFamily="18" charset="0"/>
              </a:rPr>
              <a:t> </a:t>
            </a:r>
            <a:r>
              <a:rPr lang="en-US" altLang="zh-TW" u="sng">
                <a:solidFill>
                  <a:srgbClr val="FF0000"/>
                </a:solidFill>
                <a:latin typeface="Times New Roman" pitchFamily="18" charset="0"/>
              </a:rPr>
              <a:t>table or view.</a:t>
            </a:r>
            <a:r>
              <a:rPr lang="en-US" altLang="zh-TW" u="sng">
                <a:latin typeface="Times New Roman" pitchFamily="18" charset="0"/>
              </a:rPr>
              <a:t>  This slice is for the product named “</a:t>
            </a:r>
            <a:r>
              <a:rPr lang="en-US" altLang="zh-TW" u="sng">
                <a:solidFill>
                  <a:srgbClr val="FF0000"/>
                </a:solidFill>
                <a:latin typeface="Times New Roman" pitchFamily="18" charset="0"/>
              </a:rPr>
              <a:t>shoes</a:t>
            </a:r>
            <a:r>
              <a:rPr lang="en-US" altLang="zh-TW" u="sng">
                <a:latin typeface="Times New Roman" pitchFamily="18" charset="0"/>
              </a:rPr>
              <a:t>.”</a:t>
            </a:r>
          </a:p>
          <a:p>
            <a:pPr>
              <a:spcBef>
                <a:spcPct val="50000"/>
              </a:spcBef>
              <a:buFontTx/>
              <a:buChar char="•"/>
            </a:pPr>
            <a:r>
              <a:rPr lang="en-US" altLang="zh-TW" u="sng">
                <a:latin typeface="Times New Roman" pitchFamily="18" charset="0"/>
              </a:rPr>
              <a:t>The resulting table shows the </a:t>
            </a:r>
            <a:r>
              <a:rPr lang="en-US" altLang="zh-TW" u="sng">
                <a:solidFill>
                  <a:srgbClr val="FF0000"/>
                </a:solidFill>
                <a:latin typeface="Times New Roman" pitchFamily="18" charset="0"/>
              </a:rPr>
              <a:t>three measures</a:t>
            </a:r>
            <a:r>
              <a:rPr lang="en-US" altLang="zh-TW" u="sng">
                <a:latin typeface="Times New Roman" pitchFamily="18" charset="0"/>
              </a:rPr>
              <a:t> (</a:t>
            </a:r>
            <a:r>
              <a:rPr lang="en-US" altLang="zh-TW" u="sng">
                <a:solidFill>
                  <a:srgbClr val="FF0000"/>
                </a:solidFill>
                <a:latin typeface="Times New Roman" pitchFamily="18" charset="0"/>
              </a:rPr>
              <a:t>units</a:t>
            </a:r>
            <a:r>
              <a:rPr lang="en-US" altLang="zh-TW" u="sng">
                <a:latin typeface="Times New Roman" pitchFamily="18" charset="0"/>
              </a:rPr>
              <a:t>, </a:t>
            </a:r>
            <a:r>
              <a:rPr lang="en-US" altLang="zh-TW" u="sng">
                <a:solidFill>
                  <a:srgbClr val="FF0000"/>
                </a:solidFill>
                <a:latin typeface="Times New Roman" pitchFamily="18" charset="0"/>
              </a:rPr>
              <a:t>revenues</a:t>
            </a:r>
            <a:r>
              <a:rPr lang="en-US" altLang="zh-TW" u="sng">
                <a:latin typeface="Times New Roman" pitchFamily="18" charset="0"/>
              </a:rPr>
              <a:t>, and </a:t>
            </a:r>
            <a:r>
              <a:rPr lang="en-US" altLang="zh-TW" u="sng">
                <a:solidFill>
                  <a:srgbClr val="FF0000"/>
                </a:solidFill>
                <a:latin typeface="Times New Roman" pitchFamily="18" charset="0"/>
              </a:rPr>
              <a:t>cost</a:t>
            </a:r>
            <a:r>
              <a:rPr lang="en-US" altLang="zh-TW" u="sng">
                <a:latin typeface="Times New Roman" pitchFamily="18" charset="0"/>
              </a:rPr>
              <a:t>) for this product by period (or month)</a:t>
            </a:r>
          </a:p>
          <a:p>
            <a:pPr>
              <a:spcBef>
                <a:spcPct val="50000"/>
              </a:spcBef>
              <a:buFontTx/>
              <a:buChar char="•"/>
            </a:pPr>
            <a:r>
              <a:rPr lang="en-US" altLang="zh-TW" u="sng">
                <a:latin typeface="Times New Roman" pitchFamily="18" charset="0"/>
              </a:rPr>
              <a:t>Other views can easily be developed by the user by means of simple “</a:t>
            </a:r>
            <a:r>
              <a:rPr lang="en-US" altLang="zh-TW" u="sng">
                <a:solidFill>
                  <a:srgbClr val="FF0000"/>
                </a:solidFill>
                <a:latin typeface="Times New Roman" pitchFamily="18" charset="0"/>
              </a:rPr>
              <a:t>drag and drop</a:t>
            </a:r>
            <a:r>
              <a:rPr lang="en-US" altLang="zh-TW" u="sng">
                <a:latin typeface="Times New Roman" pitchFamily="18" charset="0"/>
              </a:rPr>
              <a:t>” operations.  </a:t>
            </a:r>
          </a:p>
        </p:txBody>
      </p:sp>
      <p:pic>
        <p:nvPicPr>
          <p:cNvPr id="110601" name="Picture 9" descr="flower"/>
          <p:cNvPicPr>
            <a:picLocks noChangeAspect="1" noChangeArrowheads="1" noCrop="1"/>
          </p:cNvPicPr>
          <p:nvPr/>
        </p:nvPicPr>
        <p:blipFill>
          <a:blip r:embed="rId2" cstate="print"/>
          <a:srcRect/>
          <a:stretch>
            <a:fillRect/>
          </a:stretch>
        </p:blipFill>
        <p:spPr bwMode="auto">
          <a:xfrm>
            <a:off x="0" y="0"/>
            <a:ext cx="1763713" cy="1557338"/>
          </a:xfrm>
          <a:prstGeom prst="rect">
            <a:avLst/>
          </a:prstGeom>
          <a:noFill/>
        </p:spPr>
      </p:pic>
    </p:spTree>
  </p:cSld>
  <p:clrMapOvr>
    <a:masterClrMapping/>
  </p:clrMapOvr>
  <p:transition>
    <p:wedg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EA08E6C1-56E8-4B70-9F87-6E69E9845C9C}" type="slidenum">
              <a:rPr lang="en-US" altLang="zh-TW"/>
              <a:pPr/>
              <a:t>92</a:t>
            </a:fld>
            <a:endParaRPr lang="en-US" altLang="zh-TW"/>
          </a:p>
        </p:txBody>
      </p:sp>
      <p:sp>
        <p:nvSpPr>
          <p:cNvPr id="278530" name="Rectangle 2"/>
          <p:cNvSpPr>
            <a:spLocks noGrp="1" noChangeArrowheads="1"/>
          </p:cNvSpPr>
          <p:nvPr>
            <p:ph type="title" idx="4294967295"/>
          </p:nvPr>
        </p:nvSpPr>
        <p:spPr>
          <a:xfrm>
            <a:off x="468313" y="0"/>
            <a:ext cx="8229600" cy="966788"/>
          </a:xfrm>
        </p:spPr>
        <p:txBody>
          <a:bodyPr/>
          <a:lstStyle/>
          <a:p>
            <a:r>
              <a:rPr lang="en-US" altLang="zh-TW"/>
              <a:t>Fig 14-14.</a:t>
            </a:r>
          </a:p>
        </p:txBody>
      </p:sp>
      <p:pic>
        <p:nvPicPr>
          <p:cNvPr id="278531" name="Picture 3" descr="14-14"/>
          <p:cNvPicPr>
            <a:picLocks noChangeAspect="1" noChangeArrowheads="1"/>
          </p:cNvPicPr>
          <p:nvPr/>
        </p:nvPicPr>
        <p:blipFill>
          <a:blip r:embed="rId2" cstate="print">
            <a:lum bright="-24000" contrast="42000"/>
          </a:blip>
          <a:srcRect/>
          <a:stretch>
            <a:fillRect/>
          </a:stretch>
        </p:blipFill>
        <p:spPr bwMode="auto">
          <a:xfrm>
            <a:off x="0" y="981075"/>
            <a:ext cx="9144000" cy="53276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B86C0EA7-6942-4C72-B6F0-4ED3503B9CC7}" type="slidenum">
              <a:rPr lang="en-US" altLang="zh-TW"/>
              <a:pPr/>
              <a:t>93</a:t>
            </a:fld>
            <a:endParaRPr lang="en-US" altLang="zh-TW"/>
          </a:p>
        </p:txBody>
      </p:sp>
      <p:sp>
        <p:nvSpPr>
          <p:cNvPr id="279554" name="Rectangle 2"/>
          <p:cNvSpPr>
            <a:spLocks noGrp="1" noChangeArrowheads="1"/>
          </p:cNvSpPr>
          <p:nvPr>
            <p:ph type="title" idx="4294967295"/>
          </p:nvPr>
        </p:nvSpPr>
        <p:spPr>
          <a:xfrm>
            <a:off x="468313" y="0"/>
            <a:ext cx="8229600" cy="1055688"/>
          </a:xfrm>
        </p:spPr>
        <p:txBody>
          <a:bodyPr/>
          <a:lstStyle/>
          <a:p>
            <a:r>
              <a:rPr lang="en-US" altLang="zh-TW"/>
              <a:t>Fig 14-15.</a:t>
            </a:r>
          </a:p>
        </p:txBody>
      </p:sp>
      <p:pic>
        <p:nvPicPr>
          <p:cNvPr id="279555" name="Picture 3" descr="14-15"/>
          <p:cNvPicPr>
            <a:picLocks noChangeAspect="1" noChangeArrowheads="1"/>
          </p:cNvPicPr>
          <p:nvPr/>
        </p:nvPicPr>
        <p:blipFill>
          <a:blip r:embed="rId2" cstate="print">
            <a:lum bright="-24000" contrast="42000"/>
          </a:blip>
          <a:srcRect/>
          <a:stretch>
            <a:fillRect/>
          </a:stretch>
        </p:blipFill>
        <p:spPr bwMode="auto">
          <a:xfrm>
            <a:off x="0" y="1125538"/>
            <a:ext cx="9144000" cy="5111750"/>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537AFE8F-8BF1-4123-8702-415F442B0C3A}" type="slidenum">
              <a:rPr lang="en-US" altLang="zh-TW"/>
              <a:pPr/>
              <a:t>94</a:t>
            </a:fld>
            <a:endParaRPr lang="en-US" altLang="zh-TW"/>
          </a:p>
        </p:txBody>
      </p:sp>
      <p:sp>
        <p:nvSpPr>
          <p:cNvPr id="280578" name="Rectangle 2"/>
          <p:cNvSpPr>
            <a:spLocks noGrp="1" noChangeArrowheads="1"/>
          </p:cNvSpPr>
          <p:nvPr>
            <p:ph type="title" idx="4294967295"/>
          </p:nvPr>
        </p:nvSpPr>
        <p:spPr>
          <a:xfrm>
            <a:off x="395288" y="0"/>
            <a:ext cx="8229600" cy="1055688"/>
          </a:xfrm>
        </p:spPr>
        <p:txBody>
          <a:bodyPr/>
          <a:lstStyle/>
          <a:p>
            <a:r>
              <a:rPr lang="en-US" altLang="zh-TW"/>
              <a:t>Fig 14-16.</a:t>
            </a:r>
          </a:p>
        </p:txBody>
      </p:sp>
      <p:pic>
        <p:nvPicPr>
          <p:cNvPr id="280579" name="Picture 3" descr="14-16"/>
          <p:cNvPicPr>
            <a:picLocks noChangeAspect="1" noChangeArrowheads="1"/>
          </p:cNvPicPr>
          <p:nvPr/>
        </p:nvPicPr>
        <p:blipFill>
          <a:blip r:embed="rId2" cstate="print">
            <a:lum bright="-24000" contrast="42000"/>
          </a:blip>
          <a:srcRect/>
          <a:stretch>
            <a:fillRect/>
          </a:stretch>
        </p:blipFill>
        <p:spPr bwMode="auto">
          <a:xfrm>
            <a:off x="0" y="981075"/>
            <a:ext cx="9144000" cy="5256213"/>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p:cNvSpPr>
            <a:spLocks noGrp="1"/>
          </p:cNvSpPr>
          <p:nvPr>
            <p:ph type="sldNum" sz="quarter" idx="12"/>
          </p:nvPr>
        </p:nvSpPr>
        <p:spPr/>
        <p:txBody>
          <a:bodyPr/>
          <a:lstStyle/>
          <a:p>
            <a:fld id="{06B58C8A-41F3-481C-A0CA-498DCB08DA46}" type="slidenum">
              <a:rPr lang="en-US" altLang="zh-TW"/>
              <a:pPr/>
              <a:t>95</a:t>
            </a:fld>
            <a:endParaRPr lang="en-US" altLang="zh-TW"/>
          </a:p>
        </p:txBody>
      </p:sp>
      <p:sp>
        <p:nvSpPr>
          <p:cNvPr id="111618" name="Text Box 2"/>
          <p:cNvSpPr txBox="1">
            <a:spLocks noChangeArrowheads="1"/>
          </p:cNvSpPr>
          <p:nvPr/>
        </p:nvSpPr>
        <p:spPr bwMode="auto">
          <a:xfrm>
            <a:off x="539750" y="0"/>
            <a:ext cx="8153400" cy="1465263"/>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0000"/>
                </a:solidFill>
                <a:latin typeface="Times New Roman" pitchFamily="18" charset="0"/>
              </a:rPr>
              <a:t>On-Line Analytical Processing (OLAP)</a:t>
            </a:r>
          </a:p>
          <a:p>
            <a:pPr>
              <a:spcBef>
                <a:spcPct val="50000"/>
              </a:spcBef>
            </a:pPr>
            <a:endParaRPr lang="en-US" altLang="zh-TW" sz="3600" b="0">
              <a:latin typeface="Times New Roman" pitchFamily="18" charset="0"/>
            </a:endParaRPr>
          </a:p>
        </p:txBody>
      </p:sp>
      <p:sp>
        <p:nvSpPr>
          <p:cNvPr id="111619" name="Text Box 3"/>
          <p:cNvSpPr txBox="1">
            <a:spLocks noChangeArrowheads="1"/>
          </p:cNvSpPr>
          <p:nvPr/>
        </p:nvSpPr>
        <p:spPr bwMode="auto">
          <a:xfrm>
            <a:off x="533400" y="1219200"/>
            <a:ext cx="8229600" cy="5203825"/>
          </a:xfrm>
          <a:prstGeom prst="rect">
            <a:avLst/>
          </a:prstGeom>
          <a:noFill/>
          <a:ln w="9525">
            <a:noFill/>
            <a:miter lim="800000"/>
            <a:headEnd/>
            <a:tailEnd/>
          </a:ln>
          <a:effectLst/>
        </p:spPr>
        <p:txBody>
          <a:bodyPr>
            <a:spAutoFit/>
          </a:bodyPr>
          <a:lstStyle/>
          <a:p>
            <a:pPr>
              <a:spcBef>
                <a:spcPct val="50000"/>
              </a:spcBef>
              <a:buFontTx/>
              <a:buChar char="•"/>
            </a:pPr>
            <a:r>
              <a:rPr lang="en-US" altLang="zh-TW" i="1" u="sng">
                <a:solidFill>
                  <a:srgbClr val="FF0000"/>
                </a:solidFill>
                <a:latin typeface="Times New Roman" pitchFamily="18" charset="0"/>
              </a:rPr>
              <a:t>Roll-up:</a:t>
            </a:r>
            <a:r>
              <a:rPr lang="en-US" altLang="zh-TW" u="sng">
                <a:latin typeface="Times New Roman" pitchFamily="18" charset="0"/>
              </a:rPr>
              <a:t> Data is </a:t>
            </a:r>
            <a:r>
              <a:rPr lang="en-US" altLang="zh-TW" u="sng">
                <a:solidFill>
                  <a:srgbClr val="800000"/>
                </a:solidFill>
                <a:latin typeface="Times New Roman" pitchFamily="18" charset="0"/>
              </a:rPr>
              <a:t>summarized</a:t>
            </a:r>
            <a:r>
              <a:rPr lang="en-US" altLang="zh-TW" u="sng">
                <a:latin typeface="Times New Roman" pitchFamily="18" charset="0"/>
              </a:rPr>
              <a:t> with increasing </a:t>
            </a:r>
            <a:r>
              <a:rPr lang="en-US" altLang="zh-TW" u="sng">
                <a:solidFill>
                  <a:srgbClr val="800000"/>
                </a:solidFill>
                <a:latin typeface="Times New Roman" pitchFamily="18" charset="0"/>
              </a:rPr>
              <a:t>generalization</a:t>
            </a:r>
            <a:r>
              <a:rPr lang="en-US" altLang="zh-TW" u="sng">
                <a:latin typeface="Times New Roman" pitchFamily="18" charset="0"/>
              </a:rPr>
              <a:t> (e.g., weekly to quarterly, to annually). </a:t>
            </a:r>
            <a:endParaRPr lang="en-US" altLang="zh-TW" u="sng">
              <a:solidFill>
                <a:srgbClr val="FF6600"/>
              </a:solidFill>
              <a:latin typeface="Times New Roman" pitchFamily="18" charset="0"/>
            </a:endParaRPr>
          </a:p>
          <a:p>
            <a:pPr>
              <a:spcBef>
                <a:spcPct val="50000"/>
              </a:spcBef>
              <a:buFontTx/>
              <a:buChar char="•"/>
            </a:pPr>
            <a:endParaRPr lang="en-US" altLang="zh-TW" u="sng">
              <a:solidFill>
                <a:srgbClr val="FF6600"/>
              </a:solidFill>
              <a:latin typeface="Times New Roman" pitchFamily="18" charset="0"/>
            </a:endParaRPr>
          </a:p>
          <a:p>
            <a:pPr>
              <a:spcBef>
                <a:spcPct val="50000"/>
              </a:spcBef>
              <a:buFontTx/>
              <a:buChar char="•"/>
            </a:pPr>
            <a:r>
              <a:rPr lang="en-US" altLang="zh-TW" u="sng">
                <a:solidFill>
                  <a:srgbClr val="FF6600"/>
                </a:solidFill>
                <a:latin typeface="Times New Roman" pitchFamily="18" charset="0"/>
              </a:rPr>
              <a:t>Roll-up</a:t>
            </a:r>
            <a:r>
              <a:rPr lang="en-US" altLang="zh-TW" u="sng">
                <a:latin typeface="Times New Roman" pitchFamily="18" charset="0"/>
              </a:rPr>
              <a:t> display moves up the hierarchy, grouping into </a:t>
            </a:r>
            <a:r>
              <a:rPr lang="en-US" altLang="zh-TW" u="sng">
                <a:solidFill>
                  <a:srgbClr val="FF0000"/>
                </a:solidFill>
                <a:latin typeface="Times New Roman" pitchFamily="18" charset="0"/>
              </a:rPr>
              <a:t>larger units</a:t>
            </a:r>
            <a:r>
              <a:rPr lang="en-US" altLang="zh-TW" u="sng">
                <a:latin typeface="Times New Roman" pitchFamily="18" charset="0"/>
              </a:rPr>
              <a:t> </a:t>
            </a:r>
            <a:r>
              <a:rPr lang="en-US" altLang="zh-TW" u="sng">
                <a:solidFill>
                  <a:srgbClr val="000066"/>
                </a:solidFill>
                <a:latin typeface="Times New Roman" pitchFamily="18" charset="0"/>
              </a:rPr>
              <a:t>along a dimension</a:t>
            </a:r>
            <a:r>
              <a:rPr lang="en-US" altLang="zh-TW" u="sng">
                <a:latin typeface="Times New Roman" pitchFamily="18" charset="0"/>
              </a:rPr>
              <a:t>. E.g., summing </a:t>
            </a:r>
            <a:r>
              <a:rPr lang="en-US" altLang="zh-TW" u="sng">
                <a:solidFill>
                  <a:srgbClr val="FF6600"/>
                </a:solidFill>
                <a:latin typeface="Times New Roman" pitchFamily="18" charset="0"/>
              </a:rPr>
              <a:t>weekly</a:t>
            </a:r>
            <a:r>
              <a:rPr lang="en-US" altLang="zh-TW" u="sng">
                <a:latin typeface="Times New Roman" pitchFamily="18" charset="0"/>
              </a:rPr>
              <a:t> data by </a:t>
            </a:r>
            <a:r>
              <a:rPr lang="en-US" altLang="zh-TW" u="sng">
                <a:solidFill>
                  <a:srgbClr val="FF6600"/>
                </a:solidFill>
                <a:latin typeface="Times New Roman" pitchFamily="18" charset="0"/>
              </a:rPr>
              <a:t>quarter</a:t>
            </a:r>
            <a:r>
              <a:rPr lang="en-US" altLang="zh-TW" u="sng">
                <a:latin typeface="Times New Roman" pitchFamily="18" charset="0"/>
              </a:rPr>
              <a:t>, or by </a:t>
            </a:r>
            <a:r>
              <a:rPr lang="en-US" altLang="zh-TW" u="sng">
                <a:solidFill>
                  <a:srgbClr val="FF6600"/>
                </a:solidFill>
                <a:latin typeface="Times New Roman" pitchFamily="18" charset="0"/>
              </a:rPr>
              <a:t>year</a:t>
            </a:r>
            <a:r>
              <a:rPr lang="en-US" altLang="zh-TW" u="sng">
                <a:latin typeface="Times New Roman" pitchFamily="18" charset="0"/>
              </a:rPr>
              <a:t>.</a:t>
            </a:r>
          </a:p>
          <a:p>
            <a:pPr>
              <a:spcBef>
                <a:spcPct val="50000"/>
              </a:spcBef>
              <a:buFontTx/>
              <a:buChar char="•"/>
            </a:pPr>
            <a:endParaRPr lang="en-US" altLang="zh-TW" u="sng">
              <a:latin typeface="Times New Roman" pitchFamily="18" charset="0"/>
            </a:endParaRPr>
          </a:p>
          <a:p>
            <a:pPr>
              <a:spcBef>
                <a:spcPct val="50000"/>
              </a:spcBef>
              <a:buFontTx/>
              <a:buChar char="•"/>
            </a:pPr>
            <a:r>
              <a:rPr lang="en-US" altLang="zh-TW" u="sng">
                <a:latin typeface="Times New Roman" pitchFamily="18" charset="0"/>
              </a:rPr>
              <a:t>E.g., </a:t>
            </a:r>
            <a:r>
              <a:rPr lang="en-US" altLang="zh-TW" u="sng">
                <a:solidFill>
                  <a:srgbClr val="000066"/>
                </a:solidFill>
                <a:latin typeface="Times New Roman" pitchFamily="18" charset="0"/>
              </a:rPr>
              <a:t>Fig. 26.5</a:t>
            </a:r>
            <a:r>
              <a:rPr lang="en-US" altLang="zh-TW" u="sng">
                <a:latin typeface="Times New Roman" pitchFamily="18" charset="0"/>
              </a:rPr>
              <a:t> shows a </a:t>
            </a:r>
            <a:r>
              <a:rPr lang="en-US" altLang="zh-TW" u="sng">
                <a:solidFill>
                  <a:srgbClr val="FF6600"/>
                </a:solidFill>
                <a:latin typeface="Times New Roman" pitchFamily="18" charset="0"/>
              </a:rPr>
              <a:t>roll-up</a:t>
            </a:r>
            <a:r>
              <a:rPr lang="en-US" altLang="zh-TW" u="sng">
                <a:latin typeface="Times New Roman" pitchFamily="18" charset="0"/>
              </a:rPr>
              <a:t> display that moves from </a:t>
            </a:r>
            <a:r>
              <a:rPr lang="en-US" altLang="zh-TW" u="sng">
                <a:solidFill>
                  <a:srgbClr val="800000"/>
                </a:solidFill>
                <a:latin typeface="Times New Roman" pitchFamily="18" charset="0"/>
              </a:rPr>
              <a:t>individual products</a:t>
            </a:r>
            <a:r>
              <a:rPr lang="en-US" altLang="zh-TW" u="sng">
                <a:latin typeface="Times New Roman" pitchFamily="18" charset="0"/>
              </a:rPr>
              <a:t> to a </a:t>
            </a:r>
            <a:r>
              <a:rPr lang="en-US" altLang="zh-TW" u="sng">
                <a:solidFill>
                  <a:srgbClr val="FF0000"/>
                </a:solidFill>
                <a:latin typeface="Times New Roman" pitchFamily="18" charset="0"/>
              </a:rPr>
              <a:t>coarser grain</a:t>
            </a:r>
            <a:r>
              <a:rPr lang="en-US" altLang="zh-TW" u="sng">
                <a:latin typeface="Times New Roman" pitchFamily="18" charset="0"/>
              </a:rPr>
              <a:t> of </a:t>
            </a:r>
            <a:r>
              <a:rPr lang="en-US" altLang="zh-TW" u="sng">
                <a:solidFill>
                  <a:srgbClr val="800000"/>
                </a:solidFill>
                <a:latin typeface="Times New Roman" pitchFamily="18" charset="0"/>
              </a:rPr>
              <a:t>product categories</a:t>
            </a:r>
            <a:r>
              <a:rPr lang="en-US" altLang="zh-TW" u="sng">
                <a:latin typeface="Times New Roman" pitchFamily="18" charset="0"/>
              </a:rPr>
              <a:t>.</a:t>
            </a:r>
          </a:p>
          <a:p>
            <a:pPr>
              <a:spcBef>
                <a:spcPct val="50000"/>
              </a:spcBef>
              <a:buFontTx/>
              <a:buChar char="•"/>
            </a:pPr>
            <a:endParaRPr lang="en-US" altLang="zh-TW" u="sng">
              <a:latin typeface="Times New Roman" pitchFamily="18" charset="0"/>
            </a:endParaRPr>
          </a:p>
          <a:p>
            <a:pPr>
              <a:spcBef>
                <a:spcPct val="50000"/>
              </a:spcBef>
            </a:pPr>
            <a:endParaRPr lang="en-US" altLang="zh-TW" u="sng">
              <a:latin typeface="Times New Roman" pitchFamily="18" charset="0"/>
            </a:endParaRPr>
          </a:p>
        </p:txBody>
      </p:sp>
      <p:pic>
        <p:nvPicPr>
          <p:cNvPr id="111627" name="Picture 11" descr="2-11"/>
          <p:cNvPicPr>
            <a:picLocks noChangeAspect="1" noChangeArrowheads="1"/>
          </p:cNvPicPr>
          <p:nvPr/>
        </p:nvPicPr>
        <p:blipFill>
          <a:blip r:embed="rId2" cstate="print"/>
          <a:srcRect/>
          <a:stretch>
            <a:fillRect/>
          </a:stretch>
        </p:blipFill>
        <p:spPr bwMode="auto">
          <a:xfrm>
            <a:off x="0" y="5921375"/>
            <a:ext cx="8353425" cy="936625"/>
          </a:xfrm>
          <a:prstGeom prst="rect">
            <a:avLst/>
          </a:prstGeom>
          <a:noFill/>
        </p:spPr>
      </p:pic>
    </p:spTree>
  </p:cSld>
  <p:clrMapOvr>
    <a:masterClrMapping/>
  </p:clrMapOvr>
  <p:transition>
    <p:wedg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3"/>
          <p:cNvSpPr>
            <a:spLocks noGrp="1"/>
          </p:cNvSpPr>
          <p:nvPr>
            <p:ph type="sldNum" sz="quarter" idx="12"/>
          </p:nvPr>
        </p:nvSpPr>
        <p:spPr/>
        <p:txBody>
          <a:bodyPr/>
          <a:lstStyle/>
          <a:p>
            <a:fld id="{78D2DCC8-D882-4392-A6C8-0CBC6D035683}" type="slidenum">
              <a:rPr lang="en-US" altLang="zh-TW"/>
              <a:pPr/>
              <a:t>96</a:t>
            </a:fld>
            <a:endParaRPr lang="en-US" altLang="zh-TW"/>
          </a:p>
        </p:txBody>
      </p:sp>
      <p:sp>
        <p:nvSpPr>
          <p:cNvPr id="112642" name="Text Box 2"/>
          <p:cNvSpPr txBox="1">
            <a:spLocks noChangeArrowheads="1"/>
          </p:cNvSpPr>
          <p:nvPr/>
        </p:nvSpPr>
        <p:spPr bwMode="auto">
          <a:xfrm>
            <a:off x="609600" y="457200"/>
            <a:ext cx="8077200" cy="457200"/>
          </a:xfrm>
          <a:prstGeom prst="rect">
            <a:avLst/>
          </a:prstGeom>
          <a:noFill/>
          <a:ln w="9525">
            <a:noFill/>
            <a:miter lim="800000"/>
            <a:headEnd/>
            <a:tailEnd/>
          </a:ln>
          <a:effectLst/>
        </p:spPr>
        <p:txBody>
          <a:bodyPr>
            <a:spAutoFit/>
          </a:bodyPr>
          <a:lstStyle/>
          <a:p>
            <a:pPr>
              <a:spcBef>
                <a:spcPct val="50000"/>
              </a:spcBef>
            </a:pPr>
            <a:endParaRPr lang="zh-TW" altLang="zh-TW" b="0">
              <a:latin typeface="Times New Roman" pitchFamily="18" charset="0"/>
            </a:endParaRPr>
          </a:p>
        </p:txBody>
      </p:sp>
      <p:sp>
        <p:nvSpPr>
          <p:cNvPr id="112643" name="Text Box 3"/>
          <p:cNvSpPr txBox="1">
            <a:spLocks noChangeArrowheads="1"/>
          </p:cNvSpPr>
          <p:nvPr/>
        </p:nvSpPr>
        <p:spPr bwMode="auto">
          <a:xfrm>
            <a:off x="468313" y="260350"/>
            <a:ext cx="8077200" cy="641350"/>
          </a:xfrm>
          <a:prstGeom prst="rect">
            <a:avLst/>
          </a:prstGeom>
          <a:noFill/>
          <a:ln w="9525">
            <a:noFill/>
            <a:miter lim="800000"/>
            <a:headEnd/>
            <a:tailEnd/>
          </a:ln>
          <a:effectLst/>
        </p:spPr>
        <p:txBody>
          <a:bodyPr>
            <a:spAutoFit/>
          </a:bodyPr>
          <a:lstStyle/>
          <a:p>
            <a:pPr algn="ctr">
              <a:spcBef>
                <a:spcPct val="50000"/>
              </a:spcBef>
            </a:pPr>
            <a:r>
              <a:rPr lang="en-US" altLang="zh-TW" sz="3600" u="sng">
                <a:solidFill>
                  <a:srgbClr val="FF0000"/>
                </a:solidFill>
                <a:latin typeface="Times New Roman" pitchFamily="18" charset="0"/>
              </a:rPr>
              <a:t>On-Line Analytical Processing (OLAP)</a:t>
            </a:r>
            <a:endParaRPr lang="en-US" altLang="zh-TW" sz="3600" b="0">
              <a:latin typeface="Times New Roman" pitchFamily="18" charset="0"/>
            </a:endParaRPr>
          </a:p>
        </p:txBody>
      </p:sp>
      <p:sp>
        <p:nvSpPr>
          <p:cNvPr id="112644" name="Text Box 4"/>
          <p:cNvSpPr txBox="1">
            <a:spLocks noChangeArrowheads="1"/>
          </p:cNvSpPr>
          <p:nvPr/>
        </p:nvSpPr>
        <p:spPr bwMode="auto">
          <a:xfrm>
            <a:off x="395288" y="836613"/>
            <a:ext cx="8458200" cy="6415087"/>
          </a:xfrm>
          <a:prstGeom prst="rect">
            <a:avLst/>
          </a:prstGeom>
          <a:noFill/>
          <a:ln w="9525">
            <a:noFill/>
            <a:miter lim="800000"/>
            <a:headEnd/>
            <a:tailEnd/>
          </a:ln>
          <a:effectLst/>
        </p:spPr>
        <p:txBody>
          <a:bodyPr>
            <a:spAutoFit/>
          </a:bodyPr>
          <a:lstStyle/>
          <a:p>
            <a:pPr>
              <a:spcBef>
                <a:spcPct val="35000"/>
              </a:spcBef>
              <a:buFontTx/>
              <a:buChar char="•"/>
            </a:pPr>
            <a:endParaRPr lang="en-US" altLang="zh-TW">
              <a:latin typeface="Times New Roman" pitchFamily="18" charset="0"/>
            </a:endParaRPr>
          </a:p>
          <a:p>
            <a:pPr>
              <a:spcBef>
                <a:spcPct val="35000"/>
              </a:spcBef>
              <a:buFontTx/>
              <a:buChar char="•"/>
            </a:pPr>
            <a:endParaRPr lang="en-US" altLang="zh-TW">
              <a:latin typeface="Times New Roman" pitchFamily="18" charset="0"/>
            </a:endParaRPr>
          </a:p>
          <a:p>
            <a:pPr>
              <a:spcBef>
                <a:spcPct val="35000"/>
              </a:spcBef>
            </a:pPr>
            <a:r>
              <a:rPr lang="en-US" altLang="zh-TW" u="sng">
                <a:latin typeface="Times New Roman" pitchFamily="18" charset="0"/>
              </a:rPr>
              <a:t>Another type of operation often used in multidimensional analysis is </a:t>
            </a:r>
            <a:r>
              <a:rPr lang="en-US" altLang="zh-TW" u="sng">
                <a:solidFill>
                  <a:srgbClr val="FF0000"/>
                </a:solidFill>
                <a:latin typeface="Times New Roman" pitchFamily="18" charset="0"/>
              </a:rPr>
              <a:t>drill-down.</a:t>
            </a:r>
            <a:endParaRPr lang="en-US" altLang="zh-TW" u="sng">
              <a:solidFill>
                <a:srgbClr val="FF6600"/>
              </a:solidFill>
              <a:latin typeface="Times New Roman" pitchFamily="18" charset="0"/>
            </a:endParaRPr>
          </a:p>
          <a:p>
            <a:pPr>
              <a:spcBef>
                <a:spcPct val="35000"/>
              </a:spcBef>
              <a:buFontTx/>
              <a:buChar char="•"/>
            </a:pPr>
            <a:endParaRPr lang="en-US" altLang="zh-TW" u="sng">
              <a:solidFill>
                <a:srgbClr val="FF6600"/>
              </a:solidFill>
              <a:latin typeface="Times New Roman" pitchFamily="18" charset="0"/>
            </a:endParaRPr>
          </a:p>
          <a:p>
            <a:pPr>
              <a:spcBef>
                <a:spcPct val="35000"/>
              </a:spcBef>
              <a:buFontTx/>
              <a:buChar char="•"/>
            </a:pPr>
            <a:r>
              <a:rPr lang="en-US" altLang="zh-TW" u="sng">
                <a:solidFill>
                  <a:srgbClr val="FF6600"/>
                </a:solidFill>
                <a:latin typeface="Times New Roman" pitchFamily="18" charset="0"/>
              </a:rPr>
              <a:t>Drill-down</a:t>
            </a:r>
            <a:r>
              <a:rPr lang="en-US" altLang="zh-TW" u="sng">
                <a:solidFill>
                  <a:srgbClr val="000066"/>
                </a:solidFill>
                <a:latin typeface="Times New Roman" pitchFamily="18" charset="0"/>
              </a:rPr>
              <a:t>:</a:t>
            </a:r>
            <a:r>
              <a:rPr lang="en-US" altLang="zh-TW" u="sng">
                <a:latin typeface="Times New Roman" pitchFamily="18" charset="0"/>
              </a:rPr>
              <a:t> Increasing levels  of </a:t>
            </a:r>
            <a:r>
              <a:rPr lang="en-US" altLang="zh-TW" u="sng">
                <a:solidFill>
                  <a:srgbClr val="800000"/>
                </a:solidFill>
                <a:latin typeface="Times New Roman" pitchFamily="18" charset="0"/>
              </a:rPr>
              <a:t>detail</a:t>
            </a:r>
            <a:r>
              <a:rPr lang="en-US" altLang="zh-TW" u="sng">
                <a:latin typeface="Times New Roman" pitchFamily="18" charset="0"/>
              </a:rPr>
              <a:t> are revealed (the complement of roll-up).</a:t>
            </a:r>
          </a:p>
          <a:p>
            <a:pPr>
              <a:spcBef>
                <a:spcPct val="35000"/>
              </a:spcBef>
              <a:buFontTx/>
              <a:buChar char="•"/>
            </a:pPr>
            <a:endParaRPr lang="en-US" altLang="zh-TW" u="sng">
              <a:latin typeface="Times New Roman" pitchFamily="18" charset="0"/>
            </a:endParaRPr>
          </a:p>
          <a:p>
            <a:pPr>
              <a:spcBef>
                <a:spcPct val="35000"/>
              </a:spcBef>
              <a:buFontTx/>
              <a:buChar char="•"/>
            </a:pPr>
            <a:r>
              <a:rPr lang="en-US" altLang="zh-TW" u="sng">
                <a:latin typeface="Times New Roman" pitchFamily="18" charset="0"/>
              </a:rPr>
              <a:t>Analyzing a given set of data at a </a:t>
            </a:r>
            <a:r>
              <a:rPr lang="en-US" altLang="zh-TW" u="sng">
                <a:solidFill>
                  <a:srgbClr val="FF0000"/>
                </a:solidFill>
                <a:latin typeface="Times New Roman" pitchFamily="18" charset="0"/>
              </a:rPr>
              <a:t>finer level</a:t>
            </a:r>
            <a:r>
              <a:rPr lang="en-US" altLang="zh-TW" u="sng">
                <a:latin typeface="Times New Roman" pitchFamily="18" charset="0"/>
              </a:rPr>
              <a:t> of detail.</a:t>
            </a:r>
          </a:p>
          <a:p>
            <a:pPr>
              <a:spcBef>
                <a:spcPct val="35000"/>
              </a:spcBef>
              <a:buFontTx/>
              <a:buChar char="•"/>
            </a:pPr>
            <a:endParaRPr lang="en-US" altLang="zh-TW" u="sng">
              <a:latin typeface="Times New Roman" pitchFamily="18" charset="0"/>
            </a:endParaRPr>
          </a:p>
          <a:p>
            <a:pPr>
              <a:spcBef>
                <a:spcPct val="35000"/>
              </a:spcBef>
              <a:buFontTx/>
              <a:buChar char="•"/>
            </a:pPr>
            <a:r>
              <a:rPr lang="en-US" altLang="zh-TW" u="sng">
                <a:latin typeface="Times New Roman" pitchFamily="18" charset="0"/>
              </a:rPr>
              <a:t>E.g., </a:t>
            </a:r>
            <a:r>
              <a:rPr lang="en-US" altLang="zh-TW" u="sng">
                <a:solidFill>
                  <a:srgbClr val="800000"/>
                </a:solidFill>
                <a:latin typeface="Times New Roman" pitchFamily="18" charset="0"/>
              </a:rPr>
              <a:t>Fig.26.6</a:t>
            </a:r>
            <a:r>
              <a:rPr lang="en-US" altLang="zh-TW" u="sng">
                <a:latin typeface="Times New Roman" pitchFamily="18" charset="0"/>
              </a:rPr>
              <a:t>: Furnishing a </a:t>
            </a:r>
            <a:r>
              <a:rPr lang="en-US" altLang="zh-TW" u="sng">
                <a:solidFill>
                  <a:srgbClr val="000066"/>
                </a:solidFill>
                <a:latin typeface="Times New Roman" pitchFamily="18" charset="0"/>
              </a:rPr>
              <a:t>finer-grained</a:t>
            </a:r>
            <a:r>
              <a:rPr lang="en-US" altLang="zh-TW" u="sng">
                <a:latin typeface="Times New Roman" pitchFamily="18" charset="0"/>
              </a:rPr>
              <a:t> view, perhaps disaggregating country sales by region and then regional sales by </a:t>
            </a:r>
            <a:r>
              <a:rPr lang="en-US" altLang="zh-TW" u="sng">
                <a:solidFill>
                  <a:srgbClr val="000066"/>
                </a:solidFill>
                <a:latin typeface="Times New Roman" pitchFamily="18" charset="0"/>
              </a:rPr>
              <a:t>subregion</a:t>
            </a:r>
            <a:r>
              <a:rPr lang="en-US" altLang="zh-TW" u="sng">
                <a:latin typeface="Times New Roman" pitchFamily="18" charset="0"/>
              </a:rPr>
              <a:t> and also breaking up products by</a:t>
            </a:r>
            <a:r>
              <a:rPr lang="en-US" altLang="zh-TW" u="sng">
                <a:solidFill>
                  <a:srgbClr val="000066"/>
                </a:solidFill>
                <a:latin typeface="Times New Roman" pitchFamily="18" charset="0"/>
              </a:rPr>
              <a:t> style</a:t>
            </a:r>
            <a:r>
              <a:rPr lang="en-US" altLang="zh-TW" u="sng">
                <a:latin typeface="Times New Roman" pitchFamily="18" charset="0"/>
              </a:rPr>
              <a:t>.</a:t>
            </a:r>
          </a:p>
          <a:p>
            <a:pPr>
              <a:spcBef>
                <a:spcPct val="50000"/>
              </a:spcBef>
              <a:buFontTx/>
              <a:buChar char="•"/>
            </a:pPr>
            <a:endParaRPr lang="en-US" altLang="zh-TW" u="sng">
              <a:latin typeface="Times New Roman" pitchFamily="18" charset="0"/>
            </a:endParaRPr>
          </a:p>
        </p:txBody>
      </p:sp>
      <p:pic>
        <p:nvPicPr>
          <p:cNvPr id="112650" name="Picture 10" descr="2-11"/>
          <p:cNvPicPr>
            <a:picLocks noChangeAspect="1" noChangeArrowheads="1"/>
          </p:cNvPicPr>
          <p:nvPr/>
        </p:nvPicPr>
        <p:blipFill>
          <a:blip r:embed="rId2" cstate="print"/>
          <a:srcRect/>
          <a:stretch>
            <a:fillRect/>
          </a:stretch>
        </p:blipFill>
        <p:spPr bwMode="auto">
          <a:xfrm>
            <a:off x="0" y="908050"/>
            <a:ext cx="9144000" cy="936625"/>
          </a:xfrm>
          <a:prstGeom prst="rect">
            <a:avLst/>
          </a:prstGeom>
          <a:noFill/>
        </p:spPr>
      </p:pic>
    </p:spTree>
  </p:cSld>
  <p:clrMapOvr>
    <a:masterClrMapping/>
  </p:clrMapOvr>
  <p:transition>
    <p:wedg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fld id="{ACA7A7DD-5ADD-493F-9D56-6C524117C4EE}" type="slidenum">
              <a:rPr lang="en-US" altLang="zh-TW"/>
              <a:pPr/>
              <a:t>97</a:t>
            </a:fld>
            <a:endParaRPr lang="en-US" altLang="zh-TW"/>
          </a:p>
        </p:txBody>
      </p:sp>
      <p:sp>
        <p:nvSpPr>
          <p:cNvPr id="443394" name="Rectangle 2"/>
          <p:cNvSpPr>
            <a:spLocks noGrp="1" noRot="1" noChangeArrowheads="1"/>
          </p:cNvSpPr>
          <p:nvPr>
            <p:ph type="title"/>
          </p:nvPr>
        </p:nvSpPr>
        <p:spPr>
          <a:xfrm>
            <a:off x="971550" y="549275"/>
            <a:ext cx="7793038" cy="990600"/>
          </a:xfrm>
        </p:spPr>
        <p:txBody>
          <a:bodyPr/>
          <a:lstStyle/>
          <a:p>
            <a:r>
              <a:rPr lang="en-US" altLang="zh-TW" sz="3200" b="0" u="sng">
                <a:solidFill>
                  <a:srgbClr val="FF0000"/>
                </a:solidFill>
              </a:rPr>
              <a:t>On-Line Analytical Processing (OLAP)</a:t>
            </a:r>
            <a:r>
              <a:rPr lang="en-US" altLang="zh-TW" sz="3200">
                <a:solidFill>
                  <a:schemeClr val="tx1"/>
                </a:solidFill>
              </a:rPr>
              <a:t/>
            </a:r>
            <a:br>
              <a:rPr lang="en-US" altLang="zh-TW" sz="3200">
                <a:solidFill>
                  <a:schemeClr val="tx1"/>
                </a:solidFill>
              </a:rPr>
            </a:br>
            <a:endParaRPr lang="en-US" altLang="zh-TW" sz="3200">
              <a:solidFill>
                <a:schemeClr val="tx1"/>
              </a:solidFill>
            </a:endParaRPr>
          </a:p>
        </p:txBody>
      </p:sp>
      <p:sp>
        <p:nvSpPr>
          <p:cNvPr id="443395" name="Rectangle 3"/>
          <p:cNvSpPr>
            <a:spLocks noGrp="1" noRot="1" noChangeArrowheads="1"/>
          </p:cNvSpPr>
          <p:nvPr>
            <p:ph type="body" idx="1"/>
          </p:nvPr>
        </p:nvSpPr>
        <p:spPr>
          <a:xfrm>
            <a:off x="539750" y="1557338"/>
            <a:ext cx="8007350" cy="4191000"/>
          </a:xfrm>
        </p:spPr>
        <p:txBody>
          <a:bodyPr/>
          <a:lstStyle/>
          <a:p>
            <a:r>
              <a:rPr lang="en-US" altLang="zh-TW" sz="2400" b="1" u="sng">
                <a:latin typeface="Times New Roman" pitchFamily="18" charset="0"/>
              </a:rPr>
              <a:t>E.g., </a:t>
            </a:r>
            <a:r>
              <a:rPr lang="en-US" altLang="zh-TW" sz="2400" b="1" u="sng">
                <a:solidFill>
                  <a:srgbClr val="FF6600"/>
                </a:solidFill>
                <a:latin typeface="Times New Roman" pitchFamily="18" charset="0"/>
              </a:rPr>
              <a:t>Fig. 14-17</a:t>
            </a:r>
            <a:r>
              <a:rPr lang="en-US" altLang="zh-TW" sz="2400" b="1" u="sng">
                <a:latin typeface="Times New Roman" pitchFamily="18" charset="0"/>
              </a:rPr>
              <a:t>:Fig. 14-17a shows a summary report for the total sales of three package sizes for a given brand of </a:t>
            </a:r>
            <a:r>
              <a:rPr lang="en-US" altLang="zh-TW" sz="2400" b="1" u="sng">
                <a:solidFill>
                  <a:srgbClr val="FF6600"/>
                </a:solidFill>
                <a:latin typeface="Times New Roman" pitchFamily="18" charset="0"/>
              </a:rPr>
              <a:t>paper towels</a:t>
            </a:r>
            <a:r>
              <a:rPr lang="en-US" altLang="zh-TW" sz="2400" b="1" u="sng">
                <a:latin typeface="Arial"/>
              </a:rPr>
              <a:t>—</a:t>
            </a:r>
            <a:r>
              <a:rPr lang="en-US" altLang="zh-TW" sz="2400" b="1" u="sng">
                <a:latin typeface="Times New Roman" pitchFamily="18" charset="0"/>
              </a:rPr>
              <a:t>2-pack, 3-pack, and 6-pack.  The towels come in different </a:t>
            </a:r>
            <a:r>
              <a:rPr lang="en-US" altLang="zh-TW" sz="2400" b="1" u="sng">
                <a:solidFill>
                  <a:srgbClr val="FF6600"/>
                </a:solidFill>
                <a:latin typeface="Times New Roman" pitchFamily="18" charset="0"/>
              </a:rPr>
              <a:t>colors</a:t>
            </a:r>
            <a:r>
              <a:rPr lang="en-US" altLang="zh-TW" sz="2400" b="1" u="sng">
                <a:latin typeface="Times New Roman" pitchFamily="18" charset="0"/>
              </a:rPr>
              <a:t>, and the analyst wants a further breakdown can be easily obtained using a </a:t>
            </a:r>
            <a:r>
              <a:rPr lang="en-US" altLang="zh-TW" sz="2400" b="1" u="sng">
                <a:latin typeface="Arial"/>
              </a:rPr>
              <a:t>“</a:t>
            </a:r>
            <a:r>
              <a:rPr lang="en-US" altLang="zh-TW" sz="2400" b="1" u="sng">
                <a:solidFill>
                  <a:srgbClr val="FF6600"/>
                </a:solidFill>
                <a:latin typeface="Times New Roman" pitchFamily="18" charset="0"/>
              </a:rPr>
              <a:t>point-and-click</a:t>
            </a:r>
            <a:r>
              <a:rPr lang="en-US" altLang="zh-TW" sz="2400" b="1" u="sng">
                <a:latin typeface="Arial"/>
              </a:rPr>
              <a:t>”</a:t>
            </a:r>
            <a:r>
              <a:rPr lang="en-US" altLang="zh-TW" sz="2400" b="1" u="sng">
                <a:latin typeface="Times New Roman" pitchFamily="18" charset="0"/>
              </a:rPr>
              <a:t> approach with a mouse device.</a:t>
            </a:r>
          </a:p>
          <a:p>
            <a:endParaRPr lang="en-US" altLang="zh-TW" sz="2400" b="1" u="sng">
              <a:latin typeface="Times New Roman" pitchFamily="18" charset="0"/>
            </a:endParaRPr>
          </a:p>
          <a:p>
            <a:r>
              <a:rPr lang="en-US" altLang="zh-TW" sz="2400" b="1" u="sng">
                <a:latin typeface="Times New Roman" pitchFamily="18" charset="0"/>
              </a:rPr>
              <a:t>A </a:t>
            </a:r>
            <a:r>
              <a:rPr lang="en-US" altLang="zh-TW" sz="2400" b="1" u="sng">
                <a:solidFill>
                  <a:srgbClr val="FF6600"/>
                </a:solidFill>
                <a:latin typeface="Times New Roman" pitchFamily="18" charset="0"/>
              </a:rPr>
              <a:t>drill-down presentation</a:t>
            </a:r>
            <a:r>
              <a:rPr lang="en-US" altLang="zh-TW" sz="2400" b="1" u="sng">
                <a:latin typeface="Times New Roman" pitchFamily="18" charset="0"/>
              </a:rPr>
              <a:t> </a:t>
            </a:r>
            <a:r>
              <a:rPr lang="en-US" altLang="zh-TW" sz="2400" b="1" u="sng">
                <a:solidFill>
                  <a:srgbClr val="FF6600"/>
                </a:solidFill>
                <a:latin typeface="Times New Roman" pitchFamily="18" charset="0"/>
              </a:rPr>
              <a:t>(Fig. 14-17b</a:t>
            </a:r>
            <a:r>
              <a:rPr lang="en-US" altLang="zh-TW" sz="2400" b="1" u="sng">
                <a:latin typeface="Times New Roman" pitchFamily="18" charset="0"/>
              </a:rPr>
              <a:t>) is equivalent to </a:t>
            </a:r>
            <a:r>
              <a:rPr lang="en-US" altLang="zh-TW" sz="2400" b="1" u="sng">
                <a:solidFill>
                  <a:srgbClr val="FF6600"/>
                </a:solidFill>
                <a:latin typeface="Times New Roman" pitchFamily="18" charset="0"/>
              </a:rPr>
              <a:t>adding another column</a:t>
            </a:r>
            <a:r>
              <a:rPr lang="en-US" altLang="zh-TW" sz="2400" b="1" u="sng">
                <a:latin typeface="Times New Roman" pitchFamily="18" charset="0"/>
              </a:rPr>
              <a:t> to the original report</a:t>
            </a:r>
          </a:p>
          <a:p>
            <a:r>
              <a:rPr lang="en-US" altLang="zh-TW" sz="2400" b="1" u="sng">
                <a:latin typeface="Times New Roman" pitchFamily="18" charset="0"/>
              </a:rPr>
              <a:t> (In this case           </a:t>
            </a:r>
            <a:r>
              <a:rPr lang="en-US" altLang="zh-TW" sz="2400" b="1" u="sng">
                <a:solidFill>
                  <a:srgbClr val="FF0000"/>
                </a:solidFill>
                <a:latin typeface="Times New Roman" pitchFamily="18" charset="0"/>
              </a:rPr>
              <a:t> </a:t>
            </a:r>
            <a:r>
              <a:rPr lang="en-US" altLang="zh-TW" sz="2400" b="1" u="sng">
                <a:solidFill>
                  <a:srgbClr val="FF6600"/>
                </a:solidFill>
                <a:latin typeface="Times New Roman" pitchFamily="18" charset="0"/>
              </a:rPr>
              <a:t>color</a:t>
            </a:r>
            <a:r>
              <a:rPr lang="en-US" altLang="zh-TW" sz="2400" b="1" u="sng">
                <a:latin typeface="Times New Roman" pitchFamily="18" charset="0"/>
              </a:rPr>
              <a:t>)</a:t>
            </a:r>
          </a:p>
          <a:p>
            <a:endParaRPr lang="en-US" altLang="zh-TW" sz="2400" b="1" u="sng">
              <a:latin typeface="Times New Roman" pitchFamily="18" charset="0"/>
            </a:endParaRPr>
          </a:p>
        </p:txBody>
      </p:sp>
      <p:sp>
        <p:nvSpPr>
          <p:cNvPr id="443396" name="AutoShape 4"/>
          <p:cNvSpPr>
            <a:spLocks noChangeArrowheads="1"/>
          </p:cNvSpPr>
          <p:nvPr/>
        </p:nvSpPr>
        <p:spPr bwMode="auto">
          <a:xfrm>
            <a:off x="2916238" y="5229225"/>
            <a:ext cx="503237" cy="144463"/>
          </a:xfrm>
          <a:prstGeom prst="rightArrow">
            <a:avLst>
              <a:gd name="adj1" fmla="val 50000"/>
              <a:gd name="adj2" fmla="val 87088"/>
            </a:avLst>
          </a:prstGeom>
          <a:solidFill>
            <a:srgbClr val="0000FF"/>
          </a:solidFill>
          <a:ln w="9525">
            <a:solidFill>
              <a:schemeClr val="tx1"/>
            </a:solidFill>
            <a:miter lim="800000"/>
            <a:headEnd/>
            <a:tailEnd/>
          </a:ln>
          <a:effectLst/>
        </p:spPr>
        <p:txBody>
          <a:bodyPr wrap="none" anchor="ctr"/>
          <a:lstStyle/>
          <a:p>
            <a:pPr algn="ctr"/>
            <a:r>
              <a:rPr lang="en-US" altLang="zh-TW" b="0"/>
              <a:t>  </a:t>
            </a:r>
          </a:p>
        </p:txBody>
      </p:sp>
      <p:pic>
        <p:nvPicPr>
          <p:cNvPr id="443397" name="Picture 5" descr="2-11"/>
          <p:cNvPicPr>
            <a:picLocks noChangeAspect="1" noChangeArrowheads="1"/>
          </p:cNvPicPr>
          <p:nvPr/>
        </p:nvPicPr>
        <p:blipFill>
          <a:blip r:embed="rId2" cstate="print"/>
          <a:srcRect/>
          <a:stretch>
            <a:fillRect/>
          </a:stretch>
        </p:blipFill>
        <p:spPr bwMode="auto">
          <a:xfrm>
            <a:off x="0" y="5589588"/>
            <a:ext cx="8569325" cy="1268412"/>
          </a:xfrm>
          <a:prstGeom prst="rect">
            <a:avLst/>
          </a:prstGeom>
          <a:noFill/>
        </p:spPr>
      </p:pic>
    </p:spTree>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B93B652F-E0FE-4093-ABE3-55FFC96F314E}" type="slidenum">
              <a:rPr lang="en-US" altLang="zh-TW"/>
              <a:pPr/>
              <a:t>98</a:t>
            </a:fld>
            <a:endParaRPr lang="en-US" altLang="zh-TW"/>
          </a:p>
        </p:txBody>
      </p:sp>
      <p:sp>
        <p:nvSpPr>
          <p:cNvPr id="281602" name="Rectangle 2"/>
          <p:cNvSpPr>
            <a:spLocks noGrp="1" noChangeArrowheads="1"/>
          </p:cNvSpPr>
          <p:nvPr>
            <p:ph type="title" idx="4294967295"/>
          </p:nvPr>
        </p:nvSpPr>
        <p:spPr>
          <a:xfrm>
            <a:off x="468313" y="0"/>
            <a:ext cx="8229600" cy="966788"/>
          </a:xfrm>
        </p:spPr>
        <p:txBody>
          <a:bodyPr/>
          <a:lstStyle/>
          <a:p>
            <a:r>
              <a:rPr lang="en-US" altLang="zh-TW"/>
              <a:t>Fig 14-17(a).</a:t>
            </a:r>
          </a:p>
        </p:txBody>
      </p:sp>
      <p:pic>
        <p:nvPicPr>
          <p:cNvPr id="281603" name="Picture 3" descr="14-17a"/>
          <p:cNvPicPr>
            <a:picLocks noChangeAspect="1" noChangeArrowheads="1"/>
          </p:cNvPicPr>
          <p:nvPr/>
        </p:nvPicPr>
        <p:blipFill>
          <a:blip r:embed="rId2" cstate="print">
            <a:lum bright="-24000" contrast="36000"/>
          </a:blip>
          <a:srcRect/>
          <a:stretch>
            <a:fillRect/>
          </a:stretch>
        </p:blipFill>
        <p:spPr bwMode="auto">
          <a:xfrm>
            <a:off x="0" y="981075"/>
            <a:ext cx="9144000" cy="5256213"/>
          </a:xfrm>
          <a:prstGeom prst="rect">
            <a:avLst/>
          </a:prstGeom>
          <a:noFill/>
        </p:spPr>
      </p:pic>
    </p:spTree>
  </p:cSld>
  <p:clrMapOvr>
    <a:masterClrMapping/>
  </p:clrMapOvr>
  <p:transition spd="med">
    <p:newsfla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2"/>
          </p:nvPr>
        </p:nvSpPr>
        <p:spPr/>
        <p:txBody>
          <a:bodyPr/>
          <a:lstStyle/>
          <a:p>
            <a:fld id="{0AD1724F-1304-485C-B4DE-BB9C442D1673}" type="slidenum">
              <a:rPr lang="en-US" altLang="zh-TW"/>
              <a:pPr/>
              <a:t>99</a:t>
            </a:fld>
            <a:endParaRPr lang="en-US" altLang="zh-TW"/>
          </a:p>
        </p:txBody>
      </p:sp>
      <p:sp>
        <p:nvSpPr>
          <p:cNvPr id="282626" name="Rectangle 1026"/>
          <p:cNvSpPr>
            <a:spLocks noGrp="1" noChangeArrowheads="1"/>
          </p:cNvSpPr>
          <p:nvPr>
            <p:ph type="title" idx="4294967295"/>
          </p:nvPr>
        </p:nvSpPr>
        <p:spPr>
          <a:xfrm>
            <a:off x="468313" y="0"/>
            <a:ext cx="8229600" cy="966788"/>
          </a:xfrm>
        </p:spPr>
        <p:txBody>
          <a:bodyPr/>
          <a:lstStyle/>
          <a:p>
            <a:r>
              <a:rPr lang="en-US" altLang="zh-TW"/>
              <a:t>Fig 14-17(b).</a:t>
            </a:r>
          </a:p>
        </p:txBody>
      </p:sp>
      <p:pic>
        <p:nvPicPr>
          <p:cNvPr id="282627" name="Picture 1027" descr="14-17b"/>
          <p:cNvPicPr>
            <a:picLocks noChangeAspect="1" noChangeArrowheads="1"/>
          </p:cNvPicPr>
          <p:nvPr/>
        </p:nvPicPr>
        <p:blipFill>
          <a:blip r:embed="rId2" cstate="print">
            <a:lum bright="-18000" contrast="36000"/>
          </a:blip>
          <a:srcRect/>
          <a:stretch>
            <a:fillRect/>
          </a:stretch>
        </p:blipFill>
        <p:spPr bwMode="auto">
          <a:xfrm>
            <a:off x="0" y="836613"/>
            <a:ext cx="9144000" cy="5400675"/>
          </a:xfrm>
          <a:prstGeom prst="rect">
            <a:avLst/>
          </a:prstGeom>
          <a:noFill/>
        </p:spPr>
      </p:pic>
    </p:spTree>
  </p:cSld>
  <p:clrMapOvr>
    <a:masterClrMapping/>
  </p:clrMapOvr>
  <p:transition spd="med">
    <p:newsflash/>
  </p:transition>
  <p:timing>
    <p:tnLst>
      <p:par>
        <p:cTn id="1" dur="indefinite" restart="never" nodeType="tmRoot"/>
      </p:par>
    </p:tnLst>
  </p:timing>
</p:sld>
</file>

<file path=ppt/theme/theme1.xml><?xml version="1.0" encoding="utf-8"?>
<a:theme xmlns:a="http://schemas.openxmlformats.org/drawingml/2006/main" name="Fireworks">
  <a:themeElements>
    <a:clrScheme name="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fontScheme name="Fireworks">
      <a:majorFont>
        <a:latin typeface="Arial Black"/>
        <a:ea typeface="新細明體"/>
        <a:cs typeface=""/>
      </a:majorFont>
      <a:minorFont>
        <a:latin typeface="Arial Black"/>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Fireworks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Fireworks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Curtain Call">
  <a:themeElements>
    <a:clrScheme name="Curtain Call 1">
      <a:dk1>
        <a:srgbClr val="602000"/>
      </a:dk1>
      <a:lt1>
        <a:srgbClr val="FFFFFF"/>
      </a:lt1>
      <a:dk2>
        <a:srgbClr val="800000"/>
      </a:dk2>
      <a:lt2>
        <a:srgbClr val="FFFFCC"/>
      </a:lt2>
      <a:accent1>
        <a:srgbClr val="FF3300"/>
      </a:accent1>
      <a:accent2>
        <a:srgbClr val="000000"/>
      </a:accent2>
      <a:accent3>
        <a:srgbClr val="C0AAAA"/>
      </a:accent3>
      <a:accent4>
        <a:srgbClr val="DADADA"/>
      </a:accent4>
      <a:accent5>
        <a:srgbClr val="FFADAA"/>
      </a:accent5>
      <a:accent6>
        <a:srgbClr val="000000"/>
      </a:accent6>
      <a:hlink>
        <a:srgbClr val="EBF25A"/>
      </a:hlink>
      <a:folHlink>
        <a:srgbClr val="F2AA68"/>
      </a:folHlink>
    </a:clrScheme>
    <a:fontScheme name="Curtain Call">
      <a:majorFont>
        <a:latin typeface="Tahoma"/>
        <a:ea typeface="新細明體"/>
        <a:cs typeface=""/>
      </a:majorFont>
      <a:minorFont>
        <a:latin typeface="Tahom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Curtain Call 1">
        <a:dk1>
          <a:srgbClr val="602000"/>
        </a:dk1>
        <a:lt1>
          <a:srgbClr val="FFFFFF"/>
        </a:lt1>
        <a:dk2>
          <a:srgbClr val="800000"/>
        </a:dk2>
        <a:lt2>
          <a:srgbClr val="FFFFCC"/>
        </a:lt2>
        <a:accent1>
          <a:srgbClr val="FF3300"/>
        </a:accent1>
        <a:accent2>
          <a:srgbClr val="000000"/>
        </a:accent2>
        <a:accent3>
          <a:srgbClr val="C0AAAA"/>
        </a:accent3>
        <a:accent4>
          <a:srgbClr val="DADADA"/>
        </a:accent4>
        <a:accent5>
          <a:srgbClr val="FFADAA"/>
        </a:accent5>
        <a:accent6>
          <a:srgbClr val="000000"/>
        </a:accent6>
        <a:hlink>
          <a:srgbClr val="EBF25A"/>
        </a:hlink>
        <a:folHlink>
          <a:srgbClr val="F2AA68"/>
        </a:folHlink>
      </a:clrScheme>
      <a:clrMap bg1="dk2" tx1="lt1" bg2="dk1" tx2="lt2" accent1="accent1" accent2="accent2" accent3="accent3" accent4="accent4" accent5="accent5" accent6="accent6" hlink="hlink" folHlink="folHlink"/>
    </a:extraClrScheme>
    <a:extraClrScheme>
      <a:clrScheme name="Curtain Call 2">
        <a:dk1>
          <a:srgbClr val="000066"/>
        </a:dk1>
        <a:lt1>
          <a:srgbClr val="FFFFFF"/>
        </a:lt1>
        <a:dk2>
          <a:srgbClr val="000099"/>
        </a:dk2>
        <a:lt2>
          <a:srgbClr val="D8F6F8"/>
        </a:lt2>
        <a:accent1>
          <a:srgbClr val="0099FF"/>
        </a:accent1>
        <a:accent2>
          <a:srgbClr val="00003A"/>
        </a:accent2>
        <a:accent3>
          <a:srgbClr val="AAAACA"/>
        </a:accent3>
        <a:accent4>
          <a:srgbClr val="DADADA"/>
        </a:accent4>
        <a:accent5>
          <a:srgbClr val="AACAFF"/>
        </a:accent5>
        <a:accent6>
          <a:srgbClr val="000034"/>
        </a:accent6>
        <a:hlink>
          <a:srgbClr val="DDD925"/>
        </a:hlink>
        <a:folHlink>
          <a:srgbClr val="72C676"/>
        </a:folHlink>
      </a:clrScheme>
      <a:clrMap bg1="dk2" tx1="lt1" bg2="dk1" tx2="lt2" accent1="accent1" accent2="accent2" accent3="accent3" accent4="accent4" accent5="accent5" accent6="accent6" hlink="hlink" folHlink="folHlink"/>
    </a:extraClrScheme>
    <a:extraClrScheme>
      <a:clrScheme name="Curtain Call 3">
        <a:dk1>
          <a:srgbClr val="4C3D57"/>
        </a:dk1>
        <a:lt1>
          <a:srgbClr val="FFFFFF"/>
        </a:lt1>
        <a:dk2>
          <a:srgbClr val="660066"/>
        </a:dk2>
        <a:lt2>
          <a:srgbClr val="FDFBE3"/>
        </a:lt2>
        <a:accent1>
          <a:srgbClr val="976C9E"/>
        </a:accent1>
        <a:accent2>
          <a:srgbClr val="1E1822"/>
        </a:accent2>
        <a:accent3>
          <a:srgbClr val="B8AAB8"/>
        </a:accent3>
        <a:accent4>
          <a:srgbClr val="DADADA"/>
        </a:accent4>
        <a:accent5>
          <a:srgbClr val="C9BACC"/>
        </a:accent5>
        <a:accent6>
          <a:srgbClr val="1A151E"/>
        </a:accent6>
        <a:hlink>
          <a:srgbClr val="D8C460"/>
        </a:hlink>
        <a:folHlink>
          <a:srgbClr val="C3C2BD"/>
        </a:folHlink>
      </a:clrScheme>
      <a:clrMap bg1="dk2" tx1="lt1" bg2="dk1" tx2="lt2" accent1="accent1" accent2="accent2" accent3="accent3" accent4="accent4" accent5="accent5" accent6="accent6" hlink="hlink" folHlink="folHlink"/>
    </a:extraClrScheme>
    <a:extraClrScheme>
      <a:clrScheme name="Curtain Call 4">
        <a:dk1>
          <a:srgbClr val="334D3F"/>
        </a:dk1>
        <a:lt1>
          <a:srgbClr val="FFFFFF"/>
        </a:lt1>
        <a:dk2>
          <a:srgbClr val="008000"/>
        </a:dk2>
        <a:lt2>
          <a:srgbClr val="D3F1DB"/>
        </a:lt2>
        <a:accent1>
          <a:srgbClr val="4A6D84"/>
        </a:accent1>
        <a:accent2>
          <a:srgbClr val="213329"/>
        </a:accent2>
        <a:accent3>
          <a:srgbClr val="AAC0AA"/>
        </a:accent3>
        <a:accent4>
          <a:srgbClr val="DADADA"/>
        </a:accent4>
        <a:accent5>
          <a:srgbClr val="B1BAC2"/>
        </a:accent5>
        <a:accent6>
          <a:srgbClr val="1D2D24"/>
        </a:accent6>
        <a:hlink>
          <a:srgbClr val="F0B100"/>
        </a:hlink>
        <a:folHlink>
          <a:srgbClr val="C37103"/>
        </a:folHlink>
      </a:clrScheme>
      <a:clrMap bg1="dk2" tx1="lt1" bg2="dk1" tx2="lt2" accent1="accent1" accent2="accent2" accent3="accent3" accent4="accent4" accent5="accent5" accent6="accent6" hlink="hlink" folHlink="folHlink"/>
    </a:extraClrScheme>
    <a:extraClrScheme>
      <a:clrScheme name="Curtain Call 5">
        <a:dk1>
          <a:srgbClr val="566858"/>
        </a:dk1>
        <a:lt1>
          <a:srgbClr val="FFFFFF"/>
        </a:lt1>
        <a:dk2>
          <a:srgbClr val="6D8771"/>
        </a:dk2>
        <a:lt2>
          <a:srgbClr val="ECECB2"/>
        </a:lt2>
        <a:accent1>
          <a:srgbClr val="76A571"/>
        </a:accent1>
        <a:accent2>
          <a:srgbClr val="465648"/>
        </a:accent2>
        <a:accent3>
          <a:srgbClr val="BAC3BB"/>
        </a:accent3>
        <a:accent4>
          <a:srgbClr val="DADADA"/>
        </a:accent4>
        <a:accent5>
          <a:srgbClr val="BDCFBB"/>
        </a:accent5>
        <a:accent6>
          <a:srgbClr val="3F4D40"/>
        </a:accent6>
        <a:hlink>
          <a:srgbClr val="FFDC0B"/>
        </a:hlink>
        <a:folHlink>
          <a:srgbClr val="FC9916"/>
        </a:folHlink>
      </a:clrScheme>
      <a:clrMap bg1="dk2" tx1="lt1" bg2="dk1" tx2="lt2" accent1="accent1" accent2="accent2" accent3="accent3" accent4="accent4" accent5="accent5" accent6="accent6" hlink="hlink" folHlink="folHlink"/>
    </a:extraClrScheme>
    <a:extraClrScheme>
      <a:clrScheme name="Curtain Call 6">
        <a:dk1>
          <a:srgbClr val="0A6866"/>
        </a:dk1>
        <a:lt1>
          <a:srgbClr val="FFFFFF"/>
        </a:lt1>
        <a:dk2>
          <a:srgbClr val="0D8784"/>
        </a:dk2>
        <a:lt2>
          <a:srgbClr val="B8DEC6"/>
        </a:lt2>
        <a:accent1>
          <a:srgbClr val="3C7652"/>
        </a:accent1>
        <a:accent2>
          <a:srgbClr val="005250"/>
        </a:accent2>
        <a:accent3>
          <a:srgbClr val="AAC3C2"/>
        </a:accent3>
        <a:accent4>
          <a:srgbClr val="DADADA"/>
        </a:accent4>
        <a:accent5>
          <a:srgbClr val="AFBDB3"/>
        </a:accent5>
        <a:accent6>
          <a:srgbClr val="004948"/>
        </a:accent6>
        <a:hlink>
          <a:srgbClr val="00E0A5"/>
        </a:hlink>
        <a:folHlink>
          <a:srgbClr val="00CCFF"/>
        </a:folHlink>
      </a:clrScheme>
      <a:clrMap bg1="dk2" tx1="lt1" bg2="dk1" tx2="lt2" accent1="accent1" accent2="accent2" accent3="accent3" accent4="accent4" accent5="accent5" accent6="accent6" hlink="hlink" folHlink="folHlink"/>
    </a:extraClrScheme>
    <a:extraClrScheme>
      <a:clrScheme name="Curtain Call 7">
        <a:dk1>
          <a:srgbClr val="50688C"/>
        </a:dk1>
        <a:lt1>
          <a:srgbClr val="FFFFFF"/>
        </a:lt1>
        <a:dk2>
          <a:srgbClr val="6E87AC"/>
        </a:dk2>
        <a:lt2>
          <a:srgbClr val="FFFFFF"/>
        </a:lt2>
        <a:accent1>
          <a:srgbClr val="376EA5"/>
        </a:accent1>
        <a:accent2>
          <a:srgbClr val="445876"/>
        </a:accent2>
        <a:accent3>
          <a:srgbClr val="BAC3D2"/>
        </a:accent3>
        <a:accent4>
          <a:srgbClr val="DADADA"/>
        </a:accent4>
        <a:accent5>
          <a:srgbClr val="AEBACF"/>
        </a:accent5>
        <a:accent6>
          <a:srgbClr val="3D4F6A"/>
        </a:accent6>
        <a:hlink>
          <a:srgbClr val="66CCFF"/>
        </a:hlink>
        <a:folHlink>
          <a:srgbClr val="CCCCFF"/>
        </a:folHlink>
      </a:clrScheme>
      <a:clrMap bg1="dk2" tx1="lt1" bg2="dk1" tx2="lt2" accent1="accent1" accent2="accent2" accent3="accent3" accent4="accent4" accent5="accent5" accent6="accent6" hlink="hlink" folHlink="folHlink"/>
    </a:extraClrScheme>
    <a:extraClrScheme>
      <a:clrScheme name="Curtain Call 8">
        <a:dk1>
          <a:srgbClr val="000000"/>
        </a:dk1>
        <a:lt1>
          <a:srgbClr val="DDDCC5"/>
        </a:lt1>
        <a:dk2>
          <a:srgbClr val="000000"/>
        </a:dk2>
        <a:lt2>
          <a:srgbClr val="C9C6A5"/>
        </a:lt2>
        <a:accent1>
          <a:srgbClr val="C0C0C0"/>
        </a:accent1>
        <a:accent2>
          <a:srgbClr val="B0AC90"/>
        </a:accent2>
        <a:accent3>
          <a:srgbClr val="EBEBDF"/>
        </a:accent3>
        <a:accent4>
          <a:srgbClr val="000000"/>
        </a:accent4>
        <a:accent5>
          <a:srgbClr val="DCDCDC"/>
        </a:accent5>
        <a:accent6>
          <a:srgbClr val="9F9B82"/>
        </a:accent6>
        <a:hlink>
          <a:srgbClr val="666699"/>
        </a:hlink>
        <a:folHlink>
          <a:srgbClr val="905C80"/>
        </a:folHlink>
      </a:clrScheme>
      <a:clrMap bg1="lt1" tx1="dk1" bg2="lt2" tx2="dk2" accent1="accent1" accent2="accent2" accent3="accent3" accent4="accent4" accent5="accent5" accent6="accent6" hlink="hlink" folHlink="folHlink"/>
    </a:extraClrScheme>
    <a:extraClrScheme>
      <a:clrScheme name="Curtain Call 9">
        <a:dk1>
          <a:srgbClr val="000000"/>
        </a:dk1>
        <a:lt1>
          <a:srgbClr val="FFFFFF"/>
        </a:lt1>
        <a:dk2>
          <a:srgbClr val="000099"/>
        </a:dk2>
        <a:lt2>
          <a:srgbClr val="DDDDDD"/>
        </a:lt2>
        <a:accent1>
          <a:srgbClr val="C6D4D4"/>
        </a:accent1>
        <a:accent2>
          <a:srgbClr val="C0C0C0"/>
        </a:accent2>
        <a:accent3>
          <a:srgbClr val="FFFFFF"/>
        </a:accent3>
        <a:accent4>
          <a:srgbClr val="000000"/>
        </a:accent4>
        <a:accent5>
          <a:srgbClr val="DFE6E6"/>
        </a:accent5>
        <a:accent6>
          <a:srgbClr val="AEAEAE"/>
        </a:accent6>
        <a:hlink>
          <a:srgbClr val="6600FF"/>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designa">
  <a:themeElements>
    <a:clrScheme name="tdesigna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fontScheme name="tdesigna">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tdesigna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clrMap bg1="lt1" tx1="dk1" bg2="lt2" tx2="dk2" accent1="accent1" accent2="accent2" accent3="accent3" accent4="accent4" accent5="accent5" accent6="accent6" hlink="hlink" folHlink="folHlink"/>
    </a:extraClrScheme>
    <a:extraClrScheme>
      <a:clrScheme name="tdesigna 2">
        <a:dk1>
          <a:srgbClr val="333399"/>
        </a:dk1>
        <a:lt1>
          <a:srgbClr val="ADD3AF"/>
        </a:lt1>
        <a:dk2>
          <a:srgbClr val="D65700"/>
        </a:dk2>
        <a:lt2>
          <a:srgbClr val="B2B2B2"/>
        </a:lt2>
        <a:accent1>
          <a:srgbClr val="B8E9EE"/>
        </a:accent1>
        <a:accent2>
          <a:srgbClr val="FFCC00"/>
        </a:accent2>
        <a:accent3>
          <a:srgbClr val="D3E6D4"/>
        </a:accent3>
        <a:accent4>
          <a:srgbClr val="2A2A82"/>
        </a:accent4>
        <a:accent5>
          <a:srgbClr val="D8F2F5"/>
        </a:accent5>
        <a:accent6>
          <a:srgbClr val="E7B900"/>
        </a:accent6>
        <a:hlink>
          <a:srgbClr val="008080"/>
        </a:hlink>
        <a:folHlink>
          <a:srgbClr val="003366"/>
        </a:folHlink>
      </a:clrScheme>
      <a:clrMap bg1="lt1" tx1="dk1" bg2="lt2" tx2="dk2" accent1="accent1" accent2="accent2" accent3="accent3" accent4="accent4" accent5="accent5" accent6="accent6" hlink="hlink" folHlink="folHlink"/>
    </a:extraClrScheme>
    <a:extraClrScheme>
      <a:clrScheme name="tdesigna 3">
        <a:dk1>
          <a:srgbClr val="003BB2"/>
        </a:dk1>
        <a:lt1>
          <a:srgbClr val="CCFFCC"/>
        </a:lt1>
        <a:dk2>
          <a:srgbClr val="003366"/>
        </a:dk2>
        <a:lt2>
          <a:srgbClr val="C0C0C0"/>
        </a:lt2>
        <a:accent1>
          <a:srgbClr val="FFFFFF"/>
        </a:accent1>
        <a:accent2>
          <a:srgbClr val="009900"/>
        </a:accent2>
        <a:accent3>
          <a:srgbClr val="E2FFE2"/>
        </a:accent3>
        <a:accent4>
          <a:srgbClr val="003197"/>
        </a:accent4>
        <a:accent5>
          <a:srgbClr val="FFFFFF"/>
        </a:accent5>
        <a:accent6>
          <a:srgbClr val="008A00"/>
        </a:accent6>
        <a:hlink>
          <a:srgbClr val="333399"/>
        </a:hlink>
        <a:folHlink>
          <a:srgbClr val="E45C00"/>
        </a:folHlink>
      </a:clrScheme>
      <a:clrMap bg1="lt1" tx1="dk1" bg2="lt2" tx2="dk2" accent1="accent1" accent2="accent2" accent3="accent3" accent4="accent4" accent5="accent5" accent6="accent6" hlink="hlink" folHlink="folHlink"/>
    </a:extraClrScheme>
    <a:extraClrScheme>
      <a:clrScheme name="tdesigna 4">
        <a:dk1>
          <a:srgbClr val="0000CC"/>
        </a:dk1>
        <a:lt1>
          <a:srgbClr val="CCECFF"/>
        </a:lt1>
        <a:dk2>
          <a:srgbClr val="006666"/>
        </a:dk2>
        <a:lt2>
          <a:srgbClr val="C0C0C0"/>
        </a:lt2>
        <a:accent1>
          <a:srgbClr val="FFFF99"/>
        </a:accent1>
        <a:accent2>
          <a:srgbClr val="FFCCFF"/>
        </a:accent2>
        <a:accent3>
          <a:srgbClr val="E2F4FF"/>
        </a:accent3>
        <a:accent4>
          <a:srgbClr val="0000AE"/>
        </a:accent4>
        <a:accent5>
          <a:srgbClr val="FFFFCA"/>
        </a:accent5>
        <a:accent6>
          <a:srgbClr val="E7B9E7"/>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tdesigna 5">
        <a:dk1>
          <a:srgbClr val="000000"/>
        </a:dk1>
        <a:lt1>
          <a:srgbClr val="FFFFCC"/>
        </a:lt1>
        <a:dk2>
          <a:srgbClr val="5A5A86"/>
        </a:dk2>
        <a:lt2>
          <a:srgbClr val="C0C0C0"/>
        </a:lt2>
        <a:accent1>
          <a:srgbClr val="D5E9F7"/>
        </a:accent1>
        <a:accent2>
          <a:srgbClr val="FFCC00"/>
        </a:accent2>
        <a:accent3>
          <a:srgbClr val="FFFFE2"/>
        </a:accent3>
        <a:accent4>
          <a:srgbClr val="000000"/>
        </a:accent4>
        <a:accent5>
          <a:srgbClr val="E7F2FA"/>
        </a:accent5>
        <a:accent6>
          <a:srgbClr val="E7B900"/>
        </a:accent6>
        <a:hlink>
          <a:srgbClr val="CC3300"/>
        </a:hlink>
        <a:folHlink>
          <a:srgbClr val="007D7A"/>
        </a:folHlink>
      </a:clrScheme>
      <a:clrMap bg1="lt1" tx1="dk1" bg2="lt2" tx2="dk2" accent1="accent1" accent2="accent2" accent3="accent3" accent4="accent4" accent5="accent5" accent6="accent6" hlink="hlink" folHlink="folHlink"/>
    </a:extraClrScheme>
    <a:extraClrScheme>
      <a:clrScheme name="tdesigna 6">
        <a:dk1>
          <a:srgbClr val="006666"/>
        </a:dk1>
        <a:lt1>
          <a:srgbClr val="FFECD9"/>
        </a:lt1>
        <a:dk2>
          <a:srgbClr val="000099"/>
        </a:dk2>
        <a:lt2>
          <a:srgbClr val="B2B2B2"/>
        </a:lt2>
        <a:accent1>
          <a:srgbClr val="EAEAEA"/>
        </a:accent1>
        <a:accent2>
          <a:srgbClr val="FF6600"/>
        </a:accent2>
        <a:accent3>
          <a:srgbClr val="FFF4E9"/>
        </a:accent3>
        <a:accent4>
          <a:srgbClr val="005656"/>
        </a:accent4>
        <a:accent5>
          <a:srgbClr val="F3F3F3"/>
        </a:accent5>
        <a:accent6>
          <a:srgbClr val="E75C00"/>
        </a:accent6>
        <a:hlink>
          <a:srgbClr val="0066FF"/>
        </a:hlink>
        <a:folHlink>
          <a:srgbClr val="777777"/>
        </a:folHlink>
      </a:clrScheme>
      <a:clrMap bg1="lt1" tx1="dk1" bg2="lt2" tx2="dk2" accent1="accent1" accent2="accent2" accent3="accent3" accent4="accent4" accent5="accent5" accent6="accent6" hlink="hlink" folHlink="folHlink"/>
    </a:extraClrScheme>
    <a:extraClrScheme>
      <a:clrScheme name="tdesigna 7">
        <a:dk1>
          <a:srgbClr val="585884"/>
        </a:dk1>
        <a:lt1>
          <a:srgbClr val="DDDDDD"/>
        </a:lt1>
        <a:dk2>
          <a:srgbClr val="000000"/>
        </a:dk2>
        <a:lt2>
          <a:srgbClr val="969696"/>
        </a:lt2>
        <a:accent1>
          <a:srgbClr val="FFFFCC"/>
        </a:accent1>
        <a:accent2>
          <a:srgbClr val="99CC00"/>
        </a:accent2>
        <a:accent3>
          <a:srgbClr val="EBEBEB"/>
        </a:accent3>
        <a:accent4>
          <a:srgbClr val="4A4A70"/>
        </a:accent4>
        <a:accent5>
          <a:srgbClr val="FFFFE2"/>
        </a:accent5>
        <a:accent6>
          <a:srgbClr val="8AB900"/>
        </a:accent6>
        <a:hlink>
          <a:srgbClr val="FF3300"/>
        </a:hlink>
        <a:folHlink>
          <a:srgbClr val="6E3B8B"/>
        </a:folHlink>
      </a:clrScheme>
      <a:clrMap bg1="lt1" tx1="dk1" bg2="lt2" tx2="dk2" accent1="accent1" accent2="accent2" accent3="accent3" accent4="accent4" accent5="accent5" accent6="accent6" hlink="hlink" folHlink="folHlink"/>
    </a:extraClrScheme>
    <a:extraClrScheme>
      <a:clrScheme name="tdesigna 8">
        <a:dk1>
          <a:srgbClr val="333399"/>
        </a:dk1>
        <a:lt1>
          <a:srgbClr val="FFD9D9"/>
        </a:lt1>
        <a:dk2>
          <a:srgbClr val="00716E"/>
        </a:dk2>
        <a:lt2>
          <a:srgbClr val="C0C0C0"/>
        </a:lt2>
        <a:accent1>
          <a:srgbClr val="AED2BA"/>
        </a:accent1>
        <a:accent2>
          <a:srgbClr val="FF9933"/>
        </a:accent2>
        <a:accent3>
          <a:srgbClr val="FFE9E9"/>
        </a:accent3>
        <a:accent4>
          <a:srgbClr val="2A2A82"/>
        </a:accent4>
        <a:accent5>
          <a:srgbClr val="D3E5D9"/>
        </a:accent5>
        <a:accent6>
          <a:srgbClr val="E78A2D"/>
        </a:accent6>
        <a:hlink>
          <a:srgbClr val="CC33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Radial">
  <a:themeElements>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1_Radia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Mountain Top">
  <a:themeElements>
    <a:clrScheme name="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1_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新細明體"/>
        <a:cs typeface=""/>
      </a:majorFont>
      <a:minorFont>
        <a:latin typeface="Verdan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Refined">
  <a:themeElements>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fontScheme name="Refined">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Radial">
  <a:themeElements>
    <a:clrScheme name="2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2_Radia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2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2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2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2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2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2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2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2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2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2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wall">
  <a:themeElements>
    <a:clrScheme name="gwal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wall">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gwal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wal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wal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wal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wal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wal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wal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Fireworks">
  <a:themeElements>
    <a:clrScheme name="1_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fontScheme name="1_Fireworks">
      <a:majorFont>
        <a:latin typeface="Arial Black"/>
        <a:ea typeface="新細明體"/>
        <a:cs typeface=""/>
      </a:majorFont>
      <a:minorFont>
        <a:latin typeface="Arial Black"/>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1_Fireworks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1_Fireworks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1_Fireworks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1_Fireworks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1_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ascade">
  <a:themeElements>
    <a:clrScheme name="Cascade 4">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3399FF"/>
      </a:hlink>
      <a:folHlink>
        <a:srgbClr val="FFCC00"/>
      </a:folHlink>
    </a:clrScheme>
    <a:fontScheme name="Cascade">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Cascade 1">
        <a:dk1>
          <a:srgbClr val="C0C0C0"/>
        </a:dk1>
        <a:lt1>
          <a:srgbClr val="FFFFFF"/>
        </a:lt1>
        <a:dk2>
          <a:srgbClr val="000000"/>
        </a:dk2>
        <a:lt2>
          <a:srgbClr val="FFFFFF"/>
        </a:lt2>
        <a:accent1>
          <a:srgbClr val="FF3300"/>
        </a:accent1>
        <a:accent2>
          <a:srgbClr val="666699"/>
        </a:accent2>
        <a:accent3>
          <a:srgbClr val="AAAAAA"/>
        </a:accent3>
        <a:accent4>
          <a:srgbClr val="DADADA"/>
        </a:accent4>
        <a:accent5>
          <a:srgbClr val="FFADAA"/>
        </a:accent5>
        <a:accent6>
          <a:srgbClr val="5C5C8A"/>
        </a:accent6>
        <a:hlink>
          <a:srgbClr val="FFFF99"/>
        </a:hlink>
        <a:folHlink>
          <a:srgbClr val="FF9900"/>
        </a:folHlink>
      </a:clrScheme>
      <a:clrMap bg1="dk2" tx1="lt1" bg2="dk1" tx2="lt2" accent1="accent1" accent2="accent2" accent3="accent3" accent4="accent4" accent5="accent5" accent6="accent6" hlink="hlink" folHlink="folHlink"/>
    </a:extraClrScheme>
    <a:extraClrScheme>
      <a:clrScheme name="Cascade 2">
        <a:dk1>
          <a:srgbClr val="CC99FF"/>
        </a:dk1>
        <a:lt1>
          <a:srgbClr val="FFFFFF"/>
        </a:lt1>
        <a:dk2>
          <a:srgbClr val="400040"/>
        </a:dk2>
        <a:lt2>
          <a:srgbClr val="FFFFFF"/>
        </a:lt2>
        <a:accent1>
          <a:srgbClr val="FF66FF"/>
        </a:accent1>
        <a:accent2>
          <a:srgbClr val="CC00CC"/>
        </a:accent2>
        <a:accent3>
          <a:srgbClr val="AFAAAF"/>
        </a:accent3>
        <a:accent4>
          <a:srgbClr val="DADADA"/>
        </a:accent4>
        <a:accent5>
          <a:srgbClr val="FFB8FF"/>
        </a:accent5>
        <a:accent6>
          <a:srgbClr val="B900B9"/>
        </a:accent6>
        <a:hlink>
          <a:srgbClr val="FF7C80"/>
        </a:hlink>
        <a:folHlink>
          <a:srgbClr val="990099"/>
        </a:folHlink>
      </a:clrScheme>
      <a:clrMap bg1="dk2" tx1="lt1" bg2="dk1" tx2="lt2" accent1="accent1" accent2="accent2" accent3="accent3" accent4="accent4" accent5="accent5" accent6="accent6" hlink="hlink" folHlink="folHlink"/>
    </a:extraClrScheme>
    <a:extraClrScheme>
      <a:clrScheme name="Cascade 3">
        <a:dk1>
          <a:srgbClr val="CC99FF"/>
        </a:dk1>
        <a:lt1>
          <a:srgbClr val="FFFFFF"/>
        </a:lt1>
        <a:dk2>
          <a:srgbClr val="34022D"/>
        </a:dk2>
        <a:lt2>
          <a:srgbClr val="FFFFFF"/>
        </a:lt2>
        <a:accent1>
          <a:srgbClr val="775EC8"/>
        </a:accent1>
        <a:accent2>
          <a:srgbClr val="9933FF"/>
        </a:accent2>
        <a:accent3>
          <a:srgbClr val="AEAAAD"/>
        </a:accent3>
        <a:accent4>
          <a:srgbClr val="DADADA"/>
        </a:accent4>
        <a:accent5>
          <a:srgbClr val="BDB6E0"/>
        </a:accent5>
        <a:accent6>
          <a:srgbClr val="8A2DE7"/>
        </a:accent6>
        <a:hlink>
          <a:srgbClr val="993366"/>
        </a:hlink>
        <a:folHlink>
          <a:srgbClr val="969696"/>
        </a:folHlink>
      </a:clrScheme>
      <a:clrMap bg1="dk2" tx1="lt1" bg2="dk1" tx2="lt2" accent1="accent1" accent2="accent2" accent3="accent3" accent4="accent4" accent5="accent5" accent6="accent6" hlink="hlink" folHlink="folHlink"/>
    </a:extraClrScheme>
    <a:extraClrScheme>
      <a:clrScheme name="Cascade 4">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3399FF"/>
        </a:hlink>
        <a:folHlink>
          <a:srgbClr val="FFCC00"/>
        </a:folHlink>
      </a:clrScheme>
      <a:clrMap bg1="dk2" tx1="lt1" bg2="dk1" tx2="lt2" accent1="accent1" accent2="accent2" accent3="accent3" accent4="accent4" accent5="accent5" accent6="accent6" hlink="hlink" folHlink="folHlink"/>
    </a:extraClrScheme>
    <a:extraClrScheme>
      <a:clrScheme name="Cascade 5">
        <a:dk1>
          <a:srgbClr val="00FFFF"/>
        </a:dk1>
        <a:lt1>
          <a:srgbClr val="FFFFFF"/>
        </a:lt1>
        <a:dk2>
          <a:srgbClr val="4E009C"/>
        </a:dk2>
        <a:lt2>
          <a:srgbClr val="FFFFFF"/>
        </a:lt2>
        <a:accent1>
          <a:srgbClr val="00A8A4"/>
        </a:accent1>
        <a:accent2>
          <a:srgbClr val="3399FF"/>
        </a:accent2>
        <a:accent3>
          <a:srgbClr val="B2AACB"/>
        </a:accent3>
        <a:accent4>
          <a:srgbClr val="DADADA"/>
        </a:accent4>
        <a:accent5>
          <a:srgbClr val="AAD1CF"/>
        </a:accent5>
        <a:accent6>
          <a:srgbClr val="2D8A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ascade 6">
        <a:dk1>
          <a:srgbClr val="CCCC33"/>
        </a:dk1>
        <a:lt1>
          <a:srgbClr val="FFFFFF"/>
        </a:lt1>
        <a:dk2>
          <a:srgbClr val="003300"/>
        </a:dk2>
        <a:lt2>
          <a:srgbClr val="FFFFCC"/>
        </a:lt2>
        <a:accent1>
          <a:srgbClr val="008000"/>
        </a:accent1>
        <a:accent2>
          <a:srgbClr val="669900"/>
        </a:accent2>
        <a:accent3>
          <a:srgbClr val="AAADAA"/>
        </a:accent3>
        <a:accent4>
          <a:srgbClr val="DADADA"/>
        </a:accent4>
        <a:accent5>
          <a:srgbClr val="AAC0AA"/>
        </a:accent5>
        <a:accent6>
          <a:srgbClr val="5C8A00"/>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ascade 7">
        <a:dk1>
          <a:srgbClr val="CCCC99"/>
        </a:dk1>
        <a:lt1>
          <a:srgbClr val="FFFFFF"/>
        </a:lt1>
        <a:dk2>
          <a:srgbClr val="800000"/>
        </a:dk2>
        <a:lt2>
          <a:srgbClr val="FFFFFF"/>
        </a:lt2>
        <a:accent1>
          <a:srgbClr val="CC9900"/>
        </a:accent1>
        <a:accent2>
          <a:srgbClr val="996633"/>
        </a:accent2>
        <a:accent3>
          <a:srgbClr val="C0AAAA"/>
        </a:accent3>
        <a:accent4>
          <a:srgbClr val="DADADA"/>
        </a:accent4>
        <a:accent5>
          <a:srgbClr val="E2CAAA"/>
        </a:accent5>
        <a:accent6>
          <a:srgbClr val="8A5C2D"/>
        </a:accent6>
        <a:hlink>
          <a:srgbClr val="FFFFCC"/>
        </a:hlink>
        <a:folHlink>
          <a:srgbClr val="DDD800"/>
        </a:folHlink>
      </a:clrScheme>
      <a:clrMap bg1="dk2" tx1="lt1" bg2="dk1" tx2="lt2" accent1="accent1" accent2="accent2" accent3="accent3" accent4="accent4" accent5="accent5" accent6="accent6" hlink="hlink" folHlink="folHlink"/>
    </a:extraClrScheme>
    <a:extraClrScheme>
      <a:clrScheme name="Cascade 8">
        <a:dk1>
          <a:srgbClr val="204162"/>
        </a:dk1>
        <a:lt1>
          <a:srgbClr val="FFFFFF"/>
        </a:lt1>
        <a:dk2>
          <a:srgbClr val="204162"/>
        </a:dk2>
        <a:lt2>
          <a:srgbClr val="003300"/>
        </a:lt2>
        <a:accent1>
          <a:srgbClr val="99CC00"/>
        </a:accent1>
        <a:accent2>
          <a:srgbClr val="336633"/>
        </a:accent2>
        <a:accent3>
          <a:srgbClr val="FFFFFF"/>
        </a:accent3>
        <a:accent4>
          <a:srgbClr val="1A3653"/>
        </a:accent4>
        <a:accent5>
          <a:srgbClr val="CAE2AA"/>
        </a:accent5>
        <a:accent6>
          <a:srgbClr val="2D5C2D"/>
        </a:accent6>
        <a:hlink>
          <a:srgbClr val="6666FF"/>
        </a:hlink>
        <a:folHlink>
          <a:srgbClr val="C5C248"/>
        </a:folHlink>
      </a:clrScheme>
      <a:clrMap bg1="lt1" tx1="dk1" bg2="lt2" tx2="dk2" accent1="accent1" accent2="accent2" accent3="accent3" accent4="accent4" accent5="accent5" accent6="accent6" hlink="hlink" folHlink="folHlink"/>
    </a:extraClrScheme>
    <a:extraClrScheme>
      <a:clrScheme name="Cascade 9">
        <a:dk1>
          <a:srgbClr val="000000"/>
        </a:dk1>
        <a:lt1>
          <a:srgbClr val="FFFFFF"/>
        </a:lt1>
        <a:dk2>
          <a:srgbClr val="1C1C34"/>
        </a:dk2>
        <a:lt2>
          <a:srgbClr val="000066"/>
        </a:lt2>
        <a:accent1>
          <a:srgbClr val="DDDDDD"/>
        </a:accent1>
        <a:accent2>
          <a:srgbClr val="6699CC"/>
        </a:accent2>
        <a:accent3>
          <a:srgbClr val="FFFFFF"/>
        </a:accent3>
        <a:accent4>
          <a:srgbClr val="000000"/>
        </a:accent4>
        <a:accent5>
          <a:srgbClr val="EBEBEB"/>
        </a:accent5>
        <a:accent6>
          <a:srgbClr val="5C8AB9"/>
        </a:accent6>
        <a:hlink>
          <a:srgbClr val="005A58"/>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Kimono">
  <a:themeElements>
    <a:clrScheme name="Kimono 1">
      <a:dk1>
        <a:srgbClr val="2F1311"/>
      </a:dk1>
      <a:lt1>
        <a:srgbClr val="C16059"/>
      </a:lt1>
      <a:dk2>
        <a:srgbClr val="F7D47D"/>
      </a:dk2>
      <a:lt2>
        <a:srgbClr val="000000"/>
      </a:lt2>
      <a:accent1>
        <a:srgbClr val="D5B781"/>
      </a:accent1>
      <a:accent2>
        <a:srgbClr val="79AF7D"/>
      </a:accent2>
      <a:accent3>
        <a:srgbClr val="DDB6B5"/>
      </a:accent3>
      <a:accent4>
        <a:srgbClr val="270E0D"/>
      </a:accent4>
      <a:accent5>
        <a:srgbClr val="E7D8C1"/>
      </a:accent5>
      <a:accent6>
        <a:srgbClr val="6D9E71"/>
      </a:accent6>
      <a:hlink>
        <a:srgbClr val="F0B854"/>
      </a:hlink>
      <a:folHlink>
        <a:srgbClr val="DC893E"/>
      </a:folHlink>
    </a:clrScheme>
    <a:fontScheme name="Kimono">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Kimono 1">
        <a:dk1>
          <a:srgbClr val="2F1311"/>
        </a:dk1>
        <a:lt1>
          <a:srgbClr val="C16059"/>
        </a:lt1>
        <a:dk2>
          <a:srgbClr val="F7D47D"/>
        </a:dk2>
        <a:lt2>
          <a:srgbClr val="000000"/>
        </a:lt2>
        <a:accent1>
          <a:srgbClr val="D5B781"/>
        </a:accent1>
        <a:accent2>
          <a:srgbClr val="79AF7D"/>
        </a:accent2>
        <a:accent3>
          <a:srgbClr val="DDB6B5"/>
        </a:accent3>
        <a:accent4>
          <a:srgbClr val="270E0D"/>
        </a:accent4>
        <a:accent5>
          <a:srgbClr val="E7D8C1"/>
        </a:accent5>
        <a:accent6>
          <a:srgbClr val="6D9E71"/>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Kimono 2">
        <a:dk1>
          <a:srgbClr val="000000"/>
        </a:dk1>
        <a:lt1>
          <a:srgbClr val="FFFFFF"/>
        </a:lt1>
        <a:dk2>
          <a:srgbClr val="000000"/>
        </a:dk2>
        <a:lt2>
          <a:srgbClr val="F7D47D"/>
        </a:lt2>
        <a:accent1>
          <a:srgbClr val="C19341"/>
        </a:accent1>
        <a:accent2>
          <a:srgbClr val="60A265"/>
        </a:accent2>
        <a:accent3>
          <a:srgbClr val="AAAAAA"/>
        </a:accent3>
        <a:accent4>
          <a:srgbClr val="DADADA"/>
        </a:accent4>
        <a:accent5>
          <a:srgbClr val="DDC8B0"/>
        </a:accent5>
        <a:accent6>
          <a:srgbClr val="56925B"/>
        </a:accent6>
        <a:hlink>
          <a:srgbClr val="EB9F17"/>
        </a:hlink>
        <a:folHlink>
          <a:srgbClr val="CF7625"/>
        </a:folHlink>
      </a:clrScheme>
      <a:clrMap bg1="dk2" tx1="lt1" bg2="dk1" tx2="lt2" accent1="accent1" accent2="accent2" accent3="accent3" accent4="accent4" accent5="accent5" accent6="accent6" hlink="hlink" folHlink="folHlink"/>
    </a:extraClrScheme>
    <a:extraClrScheme>
      <a:clrScheme name="Kimono 3">
        <a:dk1>
          <a:srgbClr val="00002E"/>
        </a:dk1>
        <a:lt1>
          <a:srgbClr val="FFFFFF"/>
        </a:lt1>
        <a:dk2>
          <a:srgbClr val="003399"/>
        </a:dk2>
        <a:lt2>
          <a:srgbClr val="F4BC40"/>
        </a:lt2>
        <a:accent1>
          <a:srgbClr val="9280CC"/>
        </a:accent1>
        <a:accent2>
          <a:srgbClr val="BD51A1"/>
        </a:accent2>
        <a:accent3>
          <a:srgbClr val="AAADCA"/>
        </a:accent3>
        <a:accent4>
          <a:srgbClr val="DADADA"/>
        </a:accent4>
        <a:accent5>
          <a:srgbClr val="C7C0E2"/>
        </a:accent5>
        <a:accent6>
          <a:srgbClr val="AB4991"/>
        </a:accent6>
        <a:hlink>
          <a:srgbClr val="CC66FF"/>
        </a:hlink>
        <a:folHlink>
          <a:srgbClr val="824F99"/>
        </a:folHlink>
      </a:clrScheme>
      <a:clrMap bg1="dk2" tx1="lt1" bg2="dk1" tx2="lt2" accent1="accent1" accent2="accent2" accent3="accent3" accent4="accent4" accent5="accent5" accent6="accent6" hlink="hlink" folHlink="folHlink"/>
    </a:extraClrScheme>
    <a:extraClrScheme>
      <a:clrScheme name="Kimono 4">
        <a:dk1>
          <a:srgbClr val="2F1311"/>
        </a:dk1>
        <a:lt1>
          <a:srgbClr val="7A8E9C"/>
        </a:lt1>
        <a:dk2>
          <a:srgbClr val="FDF4DF"/>
        </a:dk2>
        <a:lt2>
          <a:srgbClr val="3E4A52"/>
        </a:lt2>
        <a:accent1>
          <a:srgbClr val="81ABA0"/>
        </a:accent1>
        <a:accent2>
          <a:srgbClr val="CD817B"/>
        </a:accent2>
        <a:accent3>
          <a:srgbClr val="BEC6CB"/>
        </a:accent3>
        <a:accent4>
          <a:srgbClr val="270E0D"/>
        </a:accent4>
        <a:accent5>
          <a:srgbClr val="C1D2CD"/>
        </a:accent5>
        <a:accent6>
          <a:srgbClr val="BA746F"/>
        </a:accent6>
        <a:hlink>
          <a:srgbClr val="BEBC76"/>
        </a:hlink>
        <a:folHlink>
          <a:srgbClr val="668E69"/>
        </a:folHlink>
      </a:clrScheme>
      <a:clrMap bg1="lt1" tx1="dk1" bg2="lt2" tx2="dk2" accent1="accent1" accent2="accent2" accent3="accent3" accent4="accent4" accent5="accent5" accent6="accent6" hlink="hlink" folHlink="folHlink"/>
    </a:extraClrScheme>
    <a:extraClrScheme>
      <a:clrScheme name="Kimono 5">
        <a:dk1>
          <a:srgbClr val="2F1311"/>
        </a:dk1>
        <a:lt1>
          <a:srgbClr val="7A9C7C"/>
        </a:lt1>
        <a:dk2>
          <a:srgbClr val="FBEBC3"/>
        </a:dk2>
        <a:lt2>
          <a:srgbClr val="3C503D"/>
        </a:lt2>
        <a:accent1>
          <a:srgbClr val="D5B781"/>
        </a:accent1>
        <a:accent2>
          <a:srgbClr val="C16059"/>
        </a:accent2>
        <a:accent3>
          <a:srgbClr val="BECBBF"/>
        </a:accent3>
        <a:accent4>
          <a:srgbClr val="270E0D"/>
        </a:accent4>
        <a:accent5>
          <a:srgbClr val="E7D8C1"/>
        </a:accent5>
        <a:accent6>
          <a:srgbClr val="AF5650"/>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Kimono 6">
        <a:dk1>
          <a:srgbClr val="000000"/>
        </a:dk1>
        <a:lt1>
          <a:srgbClr val="D9EFE0"/>
        </a:lt1>
        <a:dk2>
          <a:srgbClr val="30605A"/>
        </a:dk2>
        <a:lt2>
          <a:srgbClr val="15331E"/>
        </a:lt2>
        <a:accent1>
          <a:srgbClr val="A4C6BA"/>
        </a:accent1>
        <a:accent2>
          <a:srgbClr val="558F7D"/>
        </a:accent2>
        <a:accent3>
          <a:srgbClr val="E9F6ED"/>
        </a:accent3>
        <a:accent4>
          <a:srgbClr val="000000"/>
        </a:accent4>
        <a:accent5>
          <a:srgbClr val="CFDFD9"/>
        </a:accent5>
        <a:accent6>
          <a:srgbClr val="4C8171"/>
        </a:accent6>
        <a:hlink>
          <a:srgbClr val="C1C177"/>
        </a:hlink>
        <a:folHlink>
          <a:srgbClr val="A08F5E"/>
        </a:folHlink>
      </a:clrScheme>
      <a:clrMap bg1="lt1" tx1="dk1" bg2="lt2" tx2="dk2" accent1="accent1" accent2="accent2" accent3="accent3" accent4="accent4" accent5="accent5" accent6="accent6" hlink="hlink" folHlink="folHlink"/>
    </a:extraClrScheme>
    <a:extraClrScheme>
      <a:clrScheme name="Kimono 7">
        <a:dk1>
          <a:srgbClr val="2F1311"/>
        </a:dk1>
        <a:lt1>
          <a:srgbClr val="CFC7B5"/>
        </a:lt1>
        <a:dk2>
          <a:srgbClr val="853F35"/>
        </a:dk2>
        <a:lt2>
          <a:srgbClr val="8E7F5E"/>
        </a:lt2>
        <a:accent1>
          <a:srgbClr val="EBD2A5"/>
        </a:accent1>
        <a:accent2>
          <a:srgbClr val="A5C9A8"/>
        </a:accent2>
        <a:accent3>
          <a:srgbClr val="E4E0D7"/>
        </a:accent3>
        <a:accent4>
          <a:srgbClr val="270E0D"/>
        </a:accent4>
        <a:accent5>
          <a:srgbClr val="F3E5CF"/>
        </a:accent5>
        <a:accent6>
          <a:srgbClr val="95B698"/>
        </a:accent6>
        <a:hlink>
          <a:srgbClr val="C68510"/>
        </a:hlink>
        <a:folHlink>
          <a:srgbClr val="E5A871"/>
        </a:folHlink>
      </a:clrScheme>
      <a:clrMap bg1="lt1" tx1="dk1" bg2="lt2" tx2="dk2" accent1="accent1" accent2="accent2" accent3="accent3" accent4="accent4" accent5="accent5" accent6="accent6" hlink="hlink" folHlink="folHlink"/>
    </a:extraClrScheme>
    <a:extraClrScheme>
      <a:clrScheme name="Kimono 8">
        <a:dk1>
          <a:srgbClr val="000000"/>
        </a:dk1>
        <a:lt1>
          <a:srgbClr val="F0EED8"/>
        </a:lt1>
        <a:dk2>
          <a:srgbClr val="666729"/>
        </a:dk2>
        <a:lt2>
          <a:srgbClr val="3F3B19"/>
        </a:lt2>
        <a:accent1>
          <a:srgbClr val="E9D47D"/>
        </a:accent1>
        <a:accent2>
          <a:srgbClr val="D4DD91"/>
        </a:accent2>
        <a:accent3>
          <a:srgbClr val="F6F5E9"/>
        </a:accent3>
        <a:accent4>
          <a:srgbClr val="000000"/>
        </a:accent4>
        <a:accent5>
          <a:srgbClr val="F2E6BF"/>
        </a:accent5>
        <a:accent6>
          <a:srgbClr val="C0C883"/>
        </a:accent6>
        <a:hlink>
          <a:srgbClr val="9D943F"/>
        </a:hlink>
        <a:folHlink>
          <a:srgbClr val="C9C177"/>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ily">
  <a:themeElements>
    <a:clrScheme name="lily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ily">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lily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il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ily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il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ily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il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ily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1"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7939</TotalTime>
  <Words>13145</Words>
  <Application>Microsoft Office PowerPoint</Application>
  <PresentationFormat>如螢幕大小 (4:3)</PresentationFormat>
  <Paragraphs>1738</Paragraphs>
  <Slides>230</Slides>
  <Notes>20</Notes>
  <HiddenSlides>0</HiddenSlides>
  <MMClips>0</MMClips>
  <ScaleCrop>false</ScaleCrop>
  <HeadingPairs>
    <vt:vector size="8" baseType="variant">
      <vt:variant>
        <vt:lpstr>使用字型</vt:lpstr>
      </vt:variant>
      <vt:variant>
        <vt:i4>11</vt:i4>
      </vt:variant>
      <vt:variant>
        <vt:lpstr>佈景主題</vt:lpstr>
      </vt:variant>
      <vt:variant>
        <vt:i4>20</vt:i4>
      </vt:variant>
      <vt:variant>
        <vt:lpstr>內嵌 OLE 伺服程式</vt:lpstr>
      </vt:variant>
      <vt:variant>
        <vt:i4>4</vt:i4>
      </vt:variant>
      <vt:variant>
        <vt:lpstr>投影片標題</vt:lpstr>
      </vt:variant>
      <vt:variant>
        <vt:i4>230</vt:i4>
      </vt:variant>
    </vt:vector>
  </HeadingPairs>
  <TitlesOfParts>
    <vt:vector size="265" baseType="lpstr">
      <vt:lpstr>新細明體</vt:lpstr>
      <vt:lpstr>標楷體</vt:lpstr>
      <vt:lpstr>Arial</vt:lpstr>
      <vt:lpstr>Arial Black</vt:lpstr>
      <vt:lpstr>Calisto MT</vt:lpstr>
      <vt:lpstr>Comic Sans MS</vt:lpstr>
      <vt:lpstr>Tahoma</vt:lpstr>
      <vt:lpstr>Times New Roman</vt:lpstr>
      <vt:lpstr>Verdana</vt:lpstr>
      <vt:lpstr>Wingdings</vt:lpstr>
      <vt:lpstr>Wingdings 2</vt:lpstr>
      <vt:lpstr>Fireworks</vt:lpstr>
      <vt:lpstr>Glass Layers</vt:lpstr>
      <vt:lpstr>gwall</vt:lpstr>
      <vt:lpstr>1_Fireworks</vt:lpstr>
      <vt:lpstr>Cascade</vt:lpstr>
      <vt:lpstr>Kimono</vt:lpstr>
      <vt:lpstr>lily</vt:lpstr>
      <vt:lpstr>Mountain Top</vt:lpstr>
      <vt:lpstr>Crayons</vt:lpstr>
      <vt:lpstr>Radial</vt:lpstr>
      <vt:lpstr>預設簡報設計</vt:lpstr>
      <vt:lpstr>Curtain Call</vt:lpstr>
      <vt:lpstr>tdesigna</vt:lpstr>
      <vt:lpstr>1_Radial</vt:lpstr>
      <vt:lpstr>1_Mountain Top</vt:lpstr>
      <vt:lpstr>Profile</vt:lpstr>
      <vt:lpstr>Layers</vt:lpstr>
      <vt:lpstr>Refined</vt:lpstr>
      <vt:lpstr>2_Radial</vt:lpstr>
      <vt:lpstr>Ripple</vt:lpstr>
      <vt:lpstr>Photo Editor 影像 </vt:lpstr>
      <vt:lpstr>Clip</vt:lpstr>
      <vt:lpstr>Photo Editor 影像</vt:lpstr>
      <vt:lpstr>方程式</vt:lpstr>
      <vt:lpstr>PowerPoint 簡報</vt:lpstr>
      <vt:lpstr>PowerPoint 簡報</vt:lpstr>
      <vt:lpstr>Outline</vt:lpstr>
      <vt:lpstr>Data Mining</vt:lpstr>
      <vt:lpstr>Data Mining</vt:lpstr>
      <vt:lpstr>Mining for Decision Support</vt:lpstr>
      <vt:lpstr> Data Mining Functions</vt:lpstr>
      <vt:lpstr>Data Mining Tapes</vt:lpstr>
      <vt:lpstr>One example-Harrah’s gambling casino</vt:lpstr>
      <vt:lpstr>Data Mining Techniques</vt:lpstr>
      <vt:lpstr>Other Data Mining techniques </vt:lpstr>
      <vt:lpstr>A Decision Tree</vt:lpstr>
      <vt:lpstr>Genetic Algorithms</vt:lpstr>
      <vt:lpstr>PowerPoint 簡報</vt:lpstr>
      <vt:lpstr>Memory Based Reasoning</vt:lpstr>
      <vt:lpstr>Neural Networks</vt:lpstr>
      <vt:lpstr>類神經網路基本概念與架構 </vt:lpstr>
      <vt:lpstr>PowerPoint 簡報</vt:lpstr>
      <vt:lpstr>Online Analytical Processing</vt:lpstr>
      <vt:lpstr>PowerPoint 簡報</vt:lpstr>
      <vt:lpstr>Analytical Operations</vt:lpstr>
      <vt:lpstr>OLAP Technology</vt:lpstr>
      <vt:lpstr>Types of data mining system environments</vt:lpstr>
      <vt:lpstr>Types of data mining system environments</vt:lpstr>
      <vt:lpstr>Types of data mining system environments</vt:lpstr>
      <vt:lpstr>Types of data mining system environments</vt:lpstr>
      <vt:lpstr>Data Mining Location and access considerations</vt:lpstr>
      <vt:lpstr>Data Mining Benefits</vt:lpstr>
      <vt:lpstr>Data Mining Challenges </vt:lpstr>
      <vt:lpstr>PowerPoint 簡報</vt:lpstr>
      <vt:lpstr>PowerPoint 簡報</vt:lpstr>
      <vt:lpstr>PowerPoint 簡報</vt:lpstr>
      <vt:lpstr>背景</vt:lpstr>
      <vt:lpstr>什麼是知識？</vt:lpstr>
      <vt:lpstr>知識相關活動</vt:lpstr>
      <vt:lpstr>資料、資訊、知識、智慧</vt:lpstr>
      <vt:lpstr>個人知識與組織知識</vt:lpstr>
      <vt:lpstr>個人知識＋組織知識</vt:lpstr>
      <vt:lpstr>文明發展的衝擊</vt:lpstr>
      <vt:lpstr>資訊超載(Information overload)</vt:lpstr>
      <vt:lpstr>知識管理</vt:lpstr>
      <vt:lpstr>個人與組織知識的結合</vt:lpstr>
      <vt:lpstr>知識管理重要元素架構圖</vt:lpstr>
      <vt:lpstr>一些相關的名詞</vt:lpstr>
      <vt:lpstr>知識管理系統軟體</vt:lpstr>
      <vt:lpstr>支援不同知識格式型態的IT工具</vt:lpstr>
      <vt:lpstr>支援不同知識管理步驟的主要IT工具</vt:lpstr>
      <vt:lpstr>支援不同知識管理步驟的主要IT工具（續）</vt:lpstr>
      <vt:lpstr>組織支援知識管理的整合性資訊科技平台架構</vt:lpstr>
      <vt:lpstr>PowerPoint 簡報</vt:lpstr>
      <vt:lpstr>PowerPoint 簡報</vt:lpstr>
      <vt:lpstr>PowerPoint 簡報</vt:lpstr>
      <vt:lpstr>Basic concepts of data warehousing </vt:lpstr>
      <vt:lpstr>PowerPoint 簡報</vt:lpstr>
      <vt:lpstr>           Data warehouse </vt:lpstr>
      <vt:lpstr>PowerPoint 簡報</vt:lpstr>
      <vt:lpstr>  Data warehouse—rules define a data warehouse</vt:lpstr>
      <vt:lpstr>PowerPoint 簡報</vt:lpstr>
      <vt:lpstr>Data warehouse—rules define a data warehouse</vt:lpstr>
      <vt:lpstr>PowerPoint 簡報</vt:lpstr>
      <vt:lpstr>Comparison of operational and information systems</vt:lpstr>
      <vt:lpstr>PowerPoint 簡報</vt:lpstr>
      <vt:lpstr>PowerPoint 簡報</vt:lpstr>
      <vt:lpstr>Generic Two-Level Architecture </vt:lpstr>
      <vt:lpstr>PowerPoint 簡報</vt:lpstr>
      <vt:lpstr>PowerPoint 簡報</vt:lpstr>
      <vt:lpstr>PowerPoint 簡報</vt:lpstr>
      <vt:lpstr>Three-layer data architecture</vt:lpstr>
      <vt:lpstr>PowerPoint 簡報</vt:lpstr>
      <vt:lpstr>PowerPoint 簡報</vt:lpstr>
      <vt:lpstr>PowerPoint 簡報</vt:lpstr>
      <vt:lpstr>PowerPoint 簡報</vt:lpstr>
      <vt:lpstr>PowerPoint 簡報</vt:lpstr>
      <vt:lpstr>Capture </vt:lpstr>
      <vt:lpstr>PowerPoint 簡報</vt:lpstr>
      <vt:lpstr>PowerPoint 簡報</vt:lpstr>
      <vt:lpstr>Data Transformation </vt:lpstr>
      <vt:lpstr>PowerPoint 簡報</vt:lpstr>
      <vt:lpstr>PowerPoint 簡報</vt:lpstr>
      <vt:lpstr>PowerPoint 簡報</vt:lpstr>
      <vt:lpstr>Characteristics of Derived Data </vt:lpstr>
      <vt:lpstr>PowerPoint 簡報</vt:lpstr>
      <vt:lpstr>The Star Schema </vt:lpstr>
      <vt:lpstr>PowerPoint 簡報</vt:lpstr>
      <vt:lpstr>PowerPoint 簡報</vt:lpstr>
      <vt:lpstr>Example of Star Schema </vt:lpstr>
      <vt:lpstr>Fig 14-11.</vt:lpstr>
      <vt:lpstr>Fig 14-12.</vt:lpstr>
      <vt:lpstr>Fig 14-13.</vt:lpstr>
      <vt:lpstr>PowerPoint 簡報</vt:lpstr>
      <vt:lpstr>PowerPoint 簡報</vt:lpstr>
      <vt:lpstr>Fig 14-14.</vt:lpstr>
      <vt:lpstr>Fig 14-15.</vt:lpstr>
      <vt:lpstr>Fig 14-16.</vt:lpstr>
      <vt:lpstr>PowerPoint 簡報</vt:lpstr>
      <vt:lpstr>PowerPoint 簡報</vt:lpstr>
      <vt:lpstr>On-Line Analytical Processing (OLAP) </vt:lpstr>
      <vt:lpstr>Fig 14-17(a).</vt:lpstr>
      <vt:lpstr>Fig 14-17(b).</vt:lpstr>
      <vt:lpstr>PowerPoint 簡報</vt:lpstr>
      <vt:lpstr>PowerPoint 簡報</vt:lpstr>
      <vt:lpstr>PowerPoint 簡報</vt:lpstr>
      <vt:lpstr>Data-Mining </vt:lpstr>
      <vt:lpstr>   </vt:lpstr>
      <vt:lpstr>PowerPoint 簡報</vt:lpstr>
      <vt:lpstr>PowerPoint 簡報</vt:lpstr>
      <vt:lpstr>PowerPoint 簡報</vt:lpstr>
      <vt:lpstr>KDD </vt:lpstr>
      <vt:lpstr>PowerPoint 簡報</vt:lpstr>
      <vt:lpstr>PowerPoint 簡報</vt:lpstr>
      <vt:lpstr>PowerPoint 簡報</vt:lpstr>
      <vt:lpstr>Goals of Data Mining and KDD  </vt:lpstr>
      <vt:lpstr>PowerPoint 簡報</vt:lpstr>
      <vt:lpstr>Goals of Data Mining and KDD </vt:lpstr>
      <vt:lpstr>PowerPoint 簡報</vt:lpstr>
      <vt:lpstr>PowerPoint 簡報</vt:lpstr>
      <vt:lpstr>PowerPoint 簡報</vt:lpstr>
      <vt:lpstr>PowerPoint 簡報</vt:lpstr>
      <vt:lpstr>Typical DM Applications (Zaitz,1997)</vt:lpstr>
      <vt:lpstr>Typical DM Applications (Zaitz,1997)</vt:lpstr>
      <vt:lpstr>PowerPoint 簡報</vt:lpstr>
      <vt:lpstr>PowerPoint 簡報</vt:lpstr>
      <vt:lpstr>PowerPoint 簡報</vt:lpstr>
      <vt:lpstr>PowerPoint 簡報</vt:lpstr>
      <vt:lpstr>PowerPoint 簡報</vt:lpstr>
      <vt:lpstr>Fig 4-17.</vt:lpstr>
      <vt:lpstr>Fig 4-18.</vt:lpstr>
      <vt:lpstr>PowerPoint 簡報</vt:lpstr>
      <vt:lpstr>PowerPoint 簡報</vt:lpstr>
      <vt:lpstr>Data Mining Functionalities—What kinds of patterns can be mined? </vt:lpstr>
      <vt:lpstr>PowerPoint 簡報</vt:lpstr>
      <vt:lpstr>PowerPoint 簡報</vt:lpstr>
      <vt:lpstr>PowerPoint 簡報</vt:lpstr>
      <vt:lpstr>Likelihood and Distance</vt:lpstr>
      <vt:lpstr>Fig 4-19.</vt:lpstr>
      <vt:lpstr>PowerPoint 簡報</vt:lpstr>
      <vt:lpstr>Likelihood and Distance </vt:lpstr>
      <vt:lpstr>PowerPoint 簡報</vt:lpstr>
      <vt:lpstr>Fig 4-20.</vt:lpstr>
      <vt:lpstr>PowerPoint 簡報</vt:lpstr>
      <vt:lpstr>K-nearest Neighbor </vt:lpstr>
      <vt:lpstr>PowerPoint 簡報</vt:lpstr>
      <vt:lpstr>K-nearest Neighbor </vt:lpstr>
      <vt:lpstr>PowerPoint 簡報</vt:lpstr>
      <vt:lpstr>PowerPoint 簡報</vt:lpstr>
      <vt:lpstr>PowerPoint 簡報</vt:lpstr>
      <vt:lpstr>Decision Trees </vt:lpstr>
      <vt:lpstr>PowerPoint 簡報</vt:lpstr>
      <vt:lpstr>Decision Trees </vt:lpstr>
      <vt:lpstr>Fig 4-22.</vt:lpstr>
      <vt:lpstr>PowerPoint 簡報</vt:lpstr>
      <vt:lpstr>Decision Trees </vt:lpstr>
      <vt:lpstr>Fig 4-23.</vt:lpstr>
      <vt:lpstr>PowerPoint 簡報</vt:lpstr>
      <vt:lpstr>Decision Trees </vt:lpstr>
      <vt:lpstr>PowerPoint 簡報</vt:lpstr>
      <vt:lpstr>Decision Trees </vt:lpstr>
      <vt:lpstr>Fig 4-24.</vt:lpstr>
      <vt:lpstr>Fig 4-25.</vt:lpstr>
      <vt:lpstr>PowerPoint 簡報</vt:lpstr>
      <vt:lpstr>PowerPoint 簡報</vt:lpstr>
      <vt:lpstr>PowerPoint 簡報</vt:lpstr>
      <vt:lpstr>PowerPoint 簡報</vt:lpstr>
      <vt:lpstr>Association rules </vt:lpstr>
      <vt:lpstr>PowerPoint 簡報</vt:lpstr>
      <vt:lpstr>Association rules</vt:lpstr>
      <vt:lpstr>Association rules</vt:lpstr>
      <vt:lpstr>Association rules</vt:lpstr>
      <vt:lpstr>Association rules</vt:lpstr>
      <vt:lpstr>Association rules</vt:lpstr>
      <vt:lpstr>Association rules</vt:lpstr>
      <vt:lpstr>Association rules</vt:lpstr>
      <vt:lpstr>Association rules</vt:lpstr>
      <vt:lpstr>Fig 4-27.</vt:lpstr>
      <vt:lpstr>Association rules</vt:lpstr>
      <vt:lpstr>Fig 4-28.</vt:lpstr>
      <vt:lpstr>Association rules</vt:lpstr>
      <vt:lpstr> Association rules</vt:lpstr>
      <vt:lpstr>Association rules</vt:lpstr>
      <vt:lpstr>Fig 4-29.</vt:lpstr>
      <vt:lpstr>Fig 4-30.</vt:lpstr>
      <vt:lpstr>Association rules</vt:lpstr>
      <vt:lpstr>Neural networks (NNs)</vt:lpstr>
      <vt:lpstr>NNs</vt:lpstr>
      <vt:lpstr>NNs</vt:lpstr>
      <vt:lpstr>NNs</vt:lpstr>
      <vt:lpstr>NNs</vt:lpstr>
      <vt:lpstr>NNs</vt:lpstr>
      <vt:lpstr>NNs</vt:lpstr>
      <vt:lpstr>NNs</vt:lpstr>
      <vt:lpstr>NNs</vt:lpstr>
      <vt:lpstr>   NNs</vt:lpstr>
      <vt:lpstr>Fig 4-31.</vt:lpstr>
      <vt:lpstr>      NNs</vt:lpstr>
      <vt:lpstr>       NNs</vt:lpstr>
      <vt:lpstr>Fig 4-32.</vt:lpstr>
      <vt:lpstr>     NNs</vt:lpstr>
      <vt:lpstr>NNs</vt:lpstr>
      <vt:lpstr>Fig 4-33.</vt:lpstr>
      <vt:lpstr>        NNs</vt:lpstr>
      <vt:lpstr>                NNs</vt:lpstr>
      <vt:lpstr>NNs</vt:lpstr>
      <vt:lpstr>NNs</vt:lpstr>
      <vt:lpstr>Fig 4-34.</vt:lpstr>
      <vt:lpstr>Genetic Algorithms</vt:lpstr>
      <vt:lpstr>Genetic Algorithms</vt:lpstr>
      <vt:lpstr>GAs</vt:lpstr>
      <vt:lpstr>GAs</vt:lpstr>
      <vt:lpstr>GAs</vt:lpstr>
      <vt:lpstr>GAs</vt:lpstr>
      <vt:lpstr>GAs</vt:lpstr>
      <vt:lpstr>GAs</vt:lpstr>
      <vt:lpstr>GAs</vt:lpstr>
      <vt:lpstr> GAs</vt:lpstr>
      <vt:lpstr>GAs</vt:lpstr>
      <vt:lpstr>Fig 4-35.</vt:lpstr>
      <vt:lpstr>               GAs</vt:lpstr>
      <vt:lpstr>GAs</vt:lpstr>
      <vt:lpstr>              GAs</vt:lpstr>
      <vt:lpstr>Fig 4-36.</vt:lpstr>
      <vt:lpstr>                GAs</vt:lpstr>
      <vt:lpstr>GAs</vt:lpstr>
      <vt:lpstr>                GAs</vt:lpstr>
      <vt:lpstr>Different learning algorithms compared with different types of task</vt:lpstr>
      <vt:lpstr>Different learning algorithms compared with different types of task</vt:lpstr>
      <vt:lpstr>Fig 5-2.</vt:lpstr>
      <vt:lpstr>Different learning algorithms compared with different types of task</vt:lpstr>
      <vt:lpstr>Different learning algorithms compared with different types of task</vt:lpstr>
      <vt:lpstr>Different learning algorithms compared with different types of task</vt:lpstr>
      <vt:lpstr>Different learning algorithms compared with different types of task</vt:lpstr>
    </vt:vector>
  </TitlesOfParts>
  <Company>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Cheng-Fa Tsai</cp:lastModifiedBy>
  <cp:revision>241</cp:revision>
  <dcterms:created xsi:type="dcterms:W3CDTF">2001-02-28T14:03:43Z</dcterms:created>
  <dcterms:modified xsi:type="dcterms:W3CDTF">2016-11-30T09:34:35Z</dcterms:modified>
</cp:coreProperties>
</file>